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0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Playfair Display Medium"/>
      <p:regular r:id="rId13"/>
      <p:bold r:id="rId14"/>
      <p:italic r:id="rId15"/>
      <p:boldItalic r:id="rId16"/>
    </p:embeddedFont>
    <p:embeddedFont>
      <p:font typeface="Playfair Display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  <p:embeddedFont>
      <p:font typeface="Quicksan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Quicksand-bold.fntdata"/><Relationship Id="rId20" Type="http://schemas.openxmlformats.org/officeDocument/2006/relationships/font" Target="fonts/PlayfairDisplay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29" Type="http://schemas.openxmlformats.org/officeDocument/2006/relationships/font" Target="fonts/Quicksan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layfairDisplayMedium-regular.fntdata"/><Relationship Id="rId12" Type="http://schemas.openxmlformats.org/officeDocument/2006/relationships/slide" Target="slides/slide8.xml"/><Relationship Id="rId15" Type="http://schemas.openxmlformats.org/officeDocument/2006/relationships/font" Target="fonts/PlayfairDisplayMedium-italic.fntdata"/><Relationship Id="rId14" Type="http://schemas.openxmlformats.org/officeDocument/2006/relationships/font" Target="fonts/PlayfairDisplayMedium-bold.fntdata"/><Relationship Id="rId17" Type="http://schemas.openxmlformats.org/officeDocument/2006/relationships/font" Target="fonts/PlayfairDisplay-regular.fntdata"/><Relationship Id="rId16" Type="http://schemas.openxmlformats.org/officeDocument/2006/relationships/font" Target="fonts/PlayfairDisplayMedium-boldItalic.fntdata"/><Relationship Id="rId19" Type="http://schemas.openxmlformats.org/officeDocument/2006/relationships/font" Target="fonts/PlayfairDisplay-italic.fntdata"/><Relationship Id="rId18" Type="http://schemas.openxmlformats.org/officeDocument/2006/relationships/font" Target="fonts/PlayfairDispl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402930d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402930d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6df5c0f9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16df5c0f9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6df5c0f9c_0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6df5c0f9c_0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03c29b5b2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03c29b5b2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ac187c80fb_4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ac187c80fb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5402930da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5402930da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402930da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402930da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50" y="1124700"/>
            <a:ext cx="9144000" cy="28941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Playfair Display"/>
              <a:buNone/>
              <a:defRPr b="1" sz="43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-667200" y="375523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>
            <a:off x="7092600" y="9478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0"/>
              <a:buNone/>
              <a:defRPr sz="107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311700" y="3069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ctr">
              <a:spcBef>
                <a:spcPts val="1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ctr">
              <a:spcBef>
                <a:spcPts val="1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ctr">
              <a:spcBef>
                <a:spcPts val="1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ctr">
              <a:spcBef>
                <a:spcPts val="1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ctr">
              <a:spcBef>
                <a:spcPts val="1600"/>
              </a:spcBef>
              <a:spcAft>
                <a:spcPts val="1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1"/>
          <p:cNvSpPr/>
          <p:nvPr/>
        </p:nvSpPr>
        <p:spPr>
          <a:xfrm rot="5400000">
            <a:off x="8330700" y="4309775"/>
            <a:ext cx="10077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1"/>
          <p:cNvSpPr/>
          <p:nvPr/>
        </p:nvSpPr>
        <p:spPr>
          <a:xfrm rot="10800000">
            <a:off x="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4514850" y="2381250"/>
            <a:ext cx="3882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3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4731900" y="2948250"/>
            <a:ext cx="34479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6" name="Google Shape;76;p13"/>
          <p:cNvSpPr/>
          <p:nvPr/>
        </p:nvSpPr>
        <p:spPr>
          <a:xfrm rot="5400000">
            <a:off x="-14325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>
            <p:ph hasCustomPrompt="1" idx="2" type="title"/>
          </p:nvPr>
        </p:nvSpPr>
        <p:spPr>
          <a:xfrm>
            <a:off x="5804550" y="1534050"/>
            <a:ext cx="1302600" cy="8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0" y="4575300"/>
            <a:ext cx="5181600" cy="568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0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4802400" y="1611350"/>
            <a:ext cx="3882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p14"/>
          <p:cNvSpPr txBox="1"/>
          <p:nvPr>
            <p:ph idx="1" type="subTitle"/>
          </p:nvPr>
        </p:nvSpPr>
        <p:spPr>
          <a:xfrm>
            <a:off x="4802400" y="2178350"/>
            <a:ext cx="34479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hasCustomPrompt="1" idx="2" type="title"/>
          </p:nvPr>
        </p:nvSpPr>
        <p:spPr>
          <a:xfrm>
            <a:off x="4802400" y="764150"/>
            <a:ext cx="1302600" cy="8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/>
          <p:nvPr/>
        </p:nvSpPr>
        <p:spPr>
          <a:xfrm rot="10800000">
            <a:off x="0" y="4599175"/>
            <a:ext cx="3191400" cy="544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 rot="-5400000">
            <a:off x="7292100" y="1339500"/>
            <a:ext cx="3191400" cy="5124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723975" y="3335400"/>
            <a:ext cx="34479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3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723975" y="3902400"/>
            <a:ext cx="34479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hasCustomPrompt="1" idx="2" type="title"/>
          </p:nvPr>
        </p:nvSpPr>
        <p:spPr>
          <a:xfrm>
            <a:off x="723975" y="2488200"/>
            <a:ext cx="1302600" cy="8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5"/>
          <p:cNvSpPr/>
          <p:nvPr/>
        </p:nvSpPr>
        <p:spPr>
          <a:xfrm rot="5400000">
            <a:off x="5170325" y="37552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 rot="10800000"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2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4796325" y="2974675"/>
            <a:ext cx="34479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16"/>
          <p:cNvSpPr txBox="1"/>
          <p:nvPr>
            <p:ph idx="1" type="subTitle"/>
          </p:nvPr>
        </p:nvSpPr>
        <p:spPr>
          <a:xfrm>
            <a:off x="4796325" y="3541675"/>
            <a:ext cx="34479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hasCustomPrompt="1" idx="2" type="title"/>
          </p:nvPr>
        </p:nvSpPr>
        <p:spPr>
          <a:xfrm>
            <a:off x="6941625" y="2127475"/>
            <a:ext cx="1302600" cy="8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6"/>
          <p:cNvSpPr/>
          <p:nvPr/>
        </p:nvSpPr>
        <p:spPr>
          <a:xfrm rot="10800000">
            <a:off x="6510000" y="0"/>
            <a:ext cx="2634000" cy="5343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 rot="10800000">
            <a:off x="0" y="4609200"/>
            <a:ext cx="26340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23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631000" y="2381250"/>
            <a:ext cx="3882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3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" type="subTitle"/>
          </p:nvPr>
        </p:nvSpPr>
        <p:spPr>
          <a:xfrm>
            <a:off x="2848050" y="2948250"/>
            <a:ext cx="34479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hasCustomPrompt="1" idx="2" type="title"/>
          </p:nvPr>
        </p:nvSpPr>
        <p:spPr>
          <a:xfrm>
            <a:off x="3920700" y="1534050"/>
            <a:ext cx="1302600" cy="8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7"/>
          <p:cNvSpPr/>
          <p:nvPr/>
        </p:nvSpPr>
        <p:spPr>
          <a:xfrm rot="10800000">
            <a:off x="709260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 rot="5400000">
            <a:off x="8328300" y="143125"/>
            <a:ext cx="10077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1385250" y="3175325"/>
            <a:ext cx="40029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b="0" sz="2600">
                <a:solidFill>
                  <a:schemeClr val="accent4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2" type="title"/>
          </p:nvPr>
        </p:nvSpPr>
        <p:spPr>
          <a:xfrm>
            <a:off x="1385250" y="1146300"/>
            <a:ext cx="4242900" cy="20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b="0" sz="2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2" name="Google Shape;112;p18"/>
          <p:cNvSpPr/>
          <p:nvPr/>
        </p:nvSpPr>
        <p:spPr>
          <a:xfrm rot="10800000">
            <a:off x="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 rot="5400000">
            <a:off x="7185900" y="1234081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30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4094100" y="3158625"/>
            <a:ext cx="40029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1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2" type="title"/>
          </p:nvPr>
        </p:nvSpPr>
        <p:spPr>
          <a:xfrm>
            <a:off x="3769350" y="1499175"/>
            <a:ext cx="4652400" cy="16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b="0" sz="2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>
            <a:off x="7089900" y="-119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 rot="-5400000">
            <a:off x="-1234200" y="3187975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/>
        </p:nvSpPr>
        <p:spPr>
          <a:xfrm>
            <a:off x="0" y="1295400"/>
            <a:ext cx="3771900" cy="327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 txBox="1"/>
          <p:nvPr>
            <p:ph type="title"/>
          </p:nvPr>
        </p:nvSpPr>
        <p:spPr>
          <a:xfrm>
            <a:off x="723975" y="1597200"/>
            <a:ext cx="22860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704925" y="2225850"/>
            <a:ext cx="27051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4" name="Google Shape;124;p20"/>
          <p:cNvSpPr/>
          <p:nvPr/>
        </p:nvSpPr>
        <p:spPr>
          <a:xfrm rot="5400000">
            <a:off x="2742975" y="37552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 rot="10800000"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2305050"/>
            <a:ext cx="5181600" cy="24384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723975" y="2856900"/>
            <a:ext cx="445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723975" y="3512700"/>
            <a:ext cx="2822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 rot="10800000">
            <a:off x="3871838" y="442228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rot="5400000">
            <a:off x="832920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5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1" type="subTitle"/>
          </p:nvPr>
        </p:nvSpPr>
        <p:spPr>
          <a:xfrm>
            <a:off x="764813" y="2571700"/>
            <a:ext cx="40848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768788" y="1629800"/>
            <a:ext cx="40848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30" name="Google Shape;130;p21"/>
          <p:cNvSpPr/>
          <p:nvPr/>
        </p:nvSpPr>
        <p:spPr>
          <a:xfrm rot="10800000">
            <a:off x="-13725" y="4791600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/>
          <p:nvPr/>
        </p:nvSpPr>
        <p:spPr>
          <a:xfrm>
            <a:off x="5372100" y="543000"/>
            <a:ext cx="3771900" cy="327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 txBox="1"/>
          <p:nvPr>
            <p:ph type="title"/>
          </p:nvPr>
        </p:nvSpPr>
        <p:spPr>
          <a:xfrm>
            <a:off x="6115050" y="1143000"/>
            <a:ext cx="22860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5715000" y="1771650"/>
            <a:ext cx="27051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6" name="Google Shape;136;p22"/>
          <p:cNvSpPr/>
          <p:nvPr/>
        </p:nvSpPr>
        <p:spPr>
          <a:xfrm rot="10800000">
            <a:off x="4316925" y="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/>
          <p:nvPr/>
        </p:nvSpPr>
        <p:spPr>
          <a:xfrm rot="5400000">
            <a:off x="-856675" y="394185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8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idx="1" type="subTitle"/>
          </p:nvPr>
        </p:nvSpPr>
        <p:spPr>
          <a:xfrm>
            <a:off x="1377038" y="2416200"/>
            <a:ext cx="4084800" cy="8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type="title"/>
          </p:nvPr>
        </p:nvSpPr>
        <p:spPr>
          <a:xfrm>
            <a:off x="1381013" y="1876800"/>
            <a:ext cx="4084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42" name="Google Shape;142;p23"/>
          <p:cNvSpPr/>
          <p:nvPr/>
        </p:nvSpPr>
        <p:spPr>
          <a:xfrm>
            <a:off x="2651250" y="-125"/>
            <a:ext cx="6492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/>
          <p:nvPr/>
        </p:nvSpPr>
        <p:spPr>
          <a:xfrm>
            <a:off x="0" y="4422300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5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idx="1" type="subTitle"/>
          </p:nvPr>
        </p:nvSpPr>
        <p:spPr>
          <a:xfrm>
            <a:off x="1090975" y="1891963"/>
            <a:ext cx="3672000" cy="18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type="title"/>
          </p:nvPr>
        </p:nvSpPr>
        <p:spPr>
          <a:xfrm>
            <a:off x="1094537" y="1352563"/>
            <a:ext cx="3672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39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2" type="title"/>
          </p:nvPr>
        </p:nvSpPr>
        <p:spPr>
          <a:xfrm>
            <a:off x="737400" y="1033275"/>
            <a:ext cx="38346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2" name="Google Shape;152;p25"/>
          <p:cNvSpPr/>
          <p:nvPr/>
        </p:nvSpPr>
        <p:spPr>
          <a:xfrm rot="5400000">
            <a:off x="7753050" y="6670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5"/>
          <p:cNvSpPr/>
          <p:nvPr/>
        </p:nvSpPr>
        <p:spPr>
          <a:xfrm rot="10800000">
            <a:off x="-12" y="479160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40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idx="1" type="subTitle"/>
          </p:nvPr>
        </p:nvSpPr>
        <p:spPr>
          <a:xfrm>
            <a:off x="814425" y="2212950"/>
            <a:ext cx="4084800" cy="12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type="title"/>
          </p:nvPr>
        </p:nvSpPr>
        <p:spPr>
          <a:xfrm>
            <a:off x="814425" y="1641450"/>
            <a:ext cx="4084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43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idx="1" type="subTitle"/>
          </p:nvPr>
        </p:nvSpPr>
        <p:spPr>
          <a:xfrm>
            <a:off x="1586250" y="3356050"/>
            <a:ext cx="5971500" cy="10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type="title"/>
          </p:nvPr>
        </p:nvSpPr>
        <p:spPr>
          <a:xfrm>
            <a:off x="2529600" y="2784550"/>
            <a:ext cx="4084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3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62" name="Google Shape;162;p27"/>
          <p:cNvSpPr/>
          <p:nvPr/>
        </p:nvSpPr>
        <p:spPr>
          <a:xfrm rot="5400000">
            <a:off x="-14325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44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721950" y="1662150"/>
            <a:ext cx="4180200" cy="24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6" name="Google Shape;166;p28"/>
          <p:cNvSpPr txBox="1"/>
          <p:nvPr>
            <p:ph type="title"/>
          </p:nvPr>
        </p:nvSpPr>
        <p:spPr>
          <a:xfrm>
            <a:off x="725925" y="1077750"/>
            <a:ext cx="41802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7" name="Google Shape;167;p28"/>
          <p:cNvSpPr/>
          <p:nvPr/>
        </p:nvSpPr>
        <p:spPr>
          <a:xfrm rot="10800000">
            <a:off x="2257425" y="4422300"/>
            <a:ext cx="3023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1" name="Google Shape;171;p29"/>
          <p:cNvSpPr txBox="1"/>
          <p:nvPr>
            <p:ph hasCustomPrompt="1" idx="2" type="title"/>
          </p:nvPr>
        </p:nvSpPr>
        <p:spPr>
          <a:xfrm>
            <a:off x="723975" y="14714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2" name="Google Shape;172;p29"/>
          <p:cNvSpPr txBox="1"/>
          <p:nvPr>
            <p:ph idx="3" type="title"/>
          </p:nvPr>
        </p:nvSpPr>
        <p:spPr>
          <a:xfrm>
            <a:off x="1741350" y="113790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3" name="Google Shape;173;p29"/>
          <p:cNvSpPr txBox="1"/>
          <p:nvPr>
            <p:ph idx="4" type="title"/>
          </p:nvPr>
        </p:nvSpPr>
        <p:spPr>
          <a:xfrm>
            <a:off x="1741350" y="152285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4" name="Google Shape;174;p29"/>
          <p:cNvSpPr txBox="1"/>
          <p:nvPr>
            <p:ph hasCustomPrompt="1" idx="5" type="title"/>
          </p:nvPr>
        </p:nvSpPr>
        <p:spPr>
          <a:xfrm>
            <a:off x="723975" y="2698375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5" name="Google Shape;175;p29"/>
          <p:cNvSpPr txBox="1"/>
          <p:nvPr>
            <p:ph idx="6" type="title"/>
          </p:nvPr>
        </p:nvSpPr>
        <p:spPr>
          <a:xfrm>
            <a:off x="1741350" y="2364875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6" name="Google Shape;176;p29"/>
          <p:cNvSpPr txBox="1"/>
          <p:nvPr>
            <p:ph idx="7" type="title"/>
          </p:nvPr>
        </p:nvSpPr>
        <p:spPr>
          <a:xfrm>
            <a:off x="1741350" y="2749825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7" name="Google Shape;177;p29"/>
          <p:cNvSpPr txBox="1"/>
          <p:nvPr>
            <p:ph hasCustomPrompt="1" idx="8" type="title"/>
          </p:nvPr>
        </p:nvSpPr>
        <p:spPr>
          <a:xfrm>
            <a:off x="723975" y="392535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8" name="Google Shape;178;p29"/>
          <p:cNvSpPr txBox="1"/>
          <p:nvPr>
            <p:ph idx="9" type="title"/>
          </p:nvPr>
        </p:nvSpPr>
        <p:spPr>
          <a:xfrm>
            <a:off x="1741350" y="359185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idx="13" type="title"/>
          </p:nvPr>
        </p:nvSpPr>
        <p:spPr>
          <a:xfrm>
            <a:off x="1741350" y="397680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0" name="Google Shape;180;p29"/>
          <p:cNvSpPr txBox="1"/>
          <p:nvPr>
            <p:ph hasCustomPrompt="1" idx="14" type="title"/>
          </p:nvPr>
        </p:nvSpPr>
        <p:spPr>
          <a:xfrm>
            <a:off x="4950075" y="14714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1" name="Google Shape;181;p29"/>
          <p:cNvSpPr txBox="1"/>
          <p:nvPr>
            <p:ph idx="15" type="title"/>
          </p:nvPr>
        </p:nvSpPr>
        <p:spPr>
          <a:xfrm>
            <a:off x="5967438" y="113790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2" name="Google Shape;182;p29"/>
          <p:cNvSpPr txBox="1"/>
          <p:nvPr>
            <p:ph idx="16" type="title"/>
          </p:nvPr>
        </p:nvSpPr>
        <p:spPr>
          <a:xfrm>
            <a:off x="5967450" y="152285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3" name="Google Shape;183;p29"/>
          <p:cNvSpPr txBox="1"/>
          <p:nvPr>
            <p:ph hasCustomPrompt="1" idx="17" type="title"/>
          </p:nvPr>
        </p:nvSpPr>
        <p:spPr>
          <a:xfrm>
            <a:off x="4950075" y="2698375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4" name="Google Shape;184;p29"/>
          <p:cNvSpPr txBox="1"/>
          <p:nvPr>
            <p:ph idx="18" type="title"/>
          </p:nvPr>
        </p:nvSpPr>
        <p:spPr>
          <a:xfrm>
            <a:off x="5967438" y="2364875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5" name="Google Shape;185;p29"/>
          <p:cNvSpPr txBox="1"/>
          <p:nvPr>
            <p:ph idx="19" type="title"/>
          </p:nvPr>
        </p:nvSpPr>
        <p:spPr>
          <a:xfrm>
            <a:off x="5967450" y="2749825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6" name="Google Shape;186;p29"/>
          <p:cNvSpPr txBox="1"/>
          <p:nvPr>
            <p:ph hasCustomPrompt="1" idx="20" type="title"/>
          </p:nvPr>
        </p:nvSpPr>
        <p:spPr>
          <a:xfrm>
            <a:off x="4950075" y="392535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7" name="Google Shape;187;p29"/>
          <p:cNvSpPr txBox="1"/>
          <p:nvPr>
            <p:ph idx="21" type="title"/>
          </p:nvPr>
        </p:nvSpPr>
        <p:spPr>
          <a:xfrm>
            <a:off x="5967438" y="359185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8" name="Google Shape;188;p29"/>
          <p:cNvSpPr txBox="1"/>
          <p:nvPr>
            <p:ph idx="22" type="title"/>
          </p:nvPr>
        </p:nvSpPr>
        <p:spPr>
          <a:xfrm>
            <a:off x="5967450" y="397680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9" name="Google Shape;18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9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723975" y="361950"/>
            <a:ext cx="76962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2" name="Google Shape;192;p30"/>
          <p:cNvSpPr txBox="1"/>
          <p:nvPr>
            <p:ph hasCustomPrompt="1" idx="2" type="title"/>
          </p:nvPr>
        </p:nvSpPr>
        <p:spPr>
          <a:xfrm>
            <a:off x="781163" y="1192613"/>
            <a:ext cx="859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3" name="Google Shape;193;p30"/>
          <p:cNvSpPr txBox="1"/>
          <p:nvPr>
            <p:ph idx="3" type="title"/>
          </p:nvPr>
        </p:nvSpPr>
        <p:spPr>
          <a:xfrm>
            <a:off x="781163" y="1695413"/>
            <a:ext cx="24525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4" name="Google Shape;194;p30"/>
          <p:cNvSpPr txBox="1"/>
          <p:nvPr>
            <p:ph idx="4" type="title"/>
          </p:nvPr>
        </p:nvSpPr>
        <p:spPr>
          <a:xfrm>
            <a:off x="781163" y="2080363"/>
            <a:ext cx="2450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5" name="Google Shape;195;p30"/>
          <p:cNvSpPr txBox="1"/>
          <p:nvPr>
            <p:ph hasCustomPrompt="1" idx="5" type="title"/>
          </p:nvPr>
        </p:nvSpPr>
        <p:spPr>
          <a:xfrm>
            <a:off x="3345750" y="1192613"/>
            <a:ext cx="859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6" name="Google Shape;196;p30"/>
          <p:cNvSpPr txBox="1"/>
          <p:nvPr>
            <p:ph idx="6" type="title"/>
          </p:nvPr>
        </p:nvSpPr>
        <p:spPr>
          <a:xfrm>
            <a:off x="3345750" y="1695413"/>
            <a:ext cx="24525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idx="7" type="title"/>
          </p:nvPr>
        </p:nvSpPr>
        <p:spPr>
          <a:xfrm>
            <a:off x="3345750" y="2080363"/>
            <a:ext cx="2450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8" name="Google Shape;198;p30"/>
          <p:cNvSpPr txBox="1"/>
          <p:nvPr>
            <p:ph hasCustomPrompt="1" idx="8" type="title"/>
          </p:nvPr>
        </p:nvSpPr>
        <p:spPr>
          <a:xfrm>
            <a:off x="5910338" y="1192625"/>
            <a:ext cx="859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9" name="Google Shape;199;p30"/>
          <p:cNvSpPr txBox="1"/>
          <p:nvPr>
            <p:ph idx="9" type="title"/>
          </p:nvPr>
        </p:nvSpPr>
        <p:spPr>
          <a:xfrm>
            <a:off x="5910338" y="1695425"/>
            <a:ext cx="24525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0" name="Google Shape;200;p30"/>
          <p:cNvSpPr txBox="1"/>
          <p:nvPr>
            <p:ph idx="13" type="title"/>
          </p:nvPr>
        </p:nvSpPr>
        <p:spPr>
          <a:xfrm>
            <a:off x="5910338" y="2080375"/>
            <a:ext cx="2450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1" name="Google Shape;201;p30"/>
          <p:cNvSpPr txBox="1"/>
          <p:nvPr>
            <p:ph hasCustomPrompt="1" idx="14" type="title"/>
          </p:nvPr>
        </p:nvSpPr>
        <p:spPr>
          <a:xfrm>
            <a:off x="781163" y="2839200"/>
            <a:ext cx="859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2" name="Google Shape;202;p30"/>
          <p:cNvSpPr txBox="1"/>
          <p:nvPr>
            <p:ph idx="15" type="title"/>
          </p:nvPr>
        </p:nvSpPr>
        <p:spPr>
          <a:xfrm>
            <a:off x="781163" y="3342000"/>
            <a:ext cx="24525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6" type="title"/>
          </p:nvPr>
        </p:nvSpPr>
        <p:spPr>
          <a:xfrm>
            <a:off x="781163" y="3726950"/>
            <a:ext cx="245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4" name="Google Shape;204;p30"/>
          <p:cNvSpPr txBox="1"/>
          <p:nvPr>
            <p:ph hasCustomPrompt="1" idx="17" type="title"/>
          </p:nvPr>
        </p:nvSpPr>
        <p:spPr>
          <a:xfrm>
            <a:off x="3345750" y="2839200"/>
            <a:ext cx="859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5" name="Google Shape;205;p30"/>
          <p:cNvSpPr txBox="1"/>
          <p:nvPr>
            <p:ph idx="18" type="title"/>
          </p:nvPr>
        </p:nvSpPr>
        <p:spPr>
          <a:xfrm>
            <a:off x="3345750" y="3342000"/>
            <a:ext cx="24525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9" type="title"/>
          </p:nvPr>
        </p:nvSpPr>
        <p:spPr>
          <a:xfrm>
            <a:off x="3345750" y="3726950"/>
            <a:ext cx="245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hasCustomPrompt="1" idx="20" type="title"/>
          </p:nvPr>
        </p:nvSpPr>
        <p:spPr>
          <a:xfrm>
            <a:off x="5910325" y="2839200"/>
            <a:ext cx="859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8" name="Google Shape;208;p30"/>
          <p:cNvSpPr txBox="1"/>
          <p:nvPr>
            <p:ph idx="21" type="title"/>
          </p:nvPr>
        </p:nvSpPr>
        <p:spPr>
          <a:xfrm>
            <a:off x="5910324" y="3342000"/>
            <a:ext cx="24525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9" name="Google Shape;209;p30"/>
          <p:cNvSpPr txBox="1"/>
          <p:nvPr>
            <p:ph idx="22" type="title"/>
          </p:nvPr>
        </p:nvSpPr>
        <p:spPr>
          <a:xfrm>
            <a:off x="5910325" y="3726950"/>
            <a:ext cx="2452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0" name="Google Shape;210;p30"/>
          <p:cNvSpPr/>
          <p:nvPr/>
        </p:nvSpPr>
        <p:spPr>
          <a:xfrm rot="10800000">
            <a:off x="5910325" y="0"/>
            <a:ext cx="2055300" cy="3861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0"/>
          <p:cNvSpPr/>
          <p:nvPr/>
        </p:nvSpPr>
        <p:spPr>
          <a:xfrm rot="5400000">
            <a:off x="-856675" y="394185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723900" y="361950"/>
            <a:ext cx="64482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3900" y="953775"/>
            <a:ext cx="7696200" cy="3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AutoNum type="arabicPeriod"/>
              <a:defRPr sz="11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/>
          <p:nvPr/>
        </p:nvSpPr>
        <p:spPr>
          <a:xfrm>
            <a:off x="-50" y="1371600"/>
            <a:ext cx="9144000" cy="257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723900" y="2445400"/>
            <a:ext cx="22845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7" name="Google Shape;217;p31"/>
          <p:cNvSpPr txBox="1"/>
          <p:nvPr>
            <p:ph idx="2" type="body"/>
          </p:nvPr>
        </p:nvSpPr>
        <p:spPr>
          <a:xfrm>
            <a:off x="3429746" y="2445400"/>
            <a:ext cx="22845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8" name="Google Shape;2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1"/>
          <p:cNvSpPr txBox="1"/>
          <p:nvPr>
            <p:ph idx="3" type="title"/>
          </p:nvPr>
        </p:nvSpPr>
        <p:spPr>
          <a:xfrm>
            <a:off x="1003407" y="1921425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31"/>
          <p:cNvSpPr txBox="1"/>
          <p:nvPr>
            <p:ph idx="4" type="title"/>
          </p:nvPr>
        </p:nvSpPr>
        <p:spPr>
          <a:xfrm>
            <a:off x="3709240" y="1921425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31"/>
          <p:cNvSpPr txBox="1"/>
          <p:nvPr>
            <p:ph idx="5" type="body"/>
          </p:nvPr>
        </p:nvSpPr>
        <p:spPr>
          <a:xfrm>
            <a:off x="6135608" y="2445400"/>
            <a:ext cx="22845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2" name="Google Shape;222;p31"/>
          <p:cNvSpPr txBox="1"/>
          <p:nvPr>
            <p:ph idx="6" type="title"/>
          </p:nvPr>
        </p:nvSpPr>
        <p:spPr>
          <a:xfrm>
            <a:off x="6415102" y="1921425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31"/>
          <p:cNvSpPr/>
          <p:nvPr/>
        </p:nvSpPr>
        <p:spPr>
          <a:xfrm rot="10800000">
            <a:off x="-13400" y="359270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"/>
          <p:cNvSpPr/>
          <p:nvPr/>
        </p:nvSpPr>
        <p:spPr>
          <a:xfrm rot="5400000">
            <a:off x="8459538" y="875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7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27" name="Google Shape;227;p32"/>
          <p:cNvSpPr txBox="1"/>
          <p:nvPr>
            <p:ph idx="2" type="title"/>
          </p:nvPr>
        </p:nvSpPr>
        <p:spPr>
          <a:xfrm>
            <a:off x="2013761" y="1268013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28" name="Google Shape;228;p32"/>
          <p:cNvSpPr txBox="1"/>
          <p:nvPr>
            <p:ph idx="3" type="title"/>
          </p:nvPr>
        </p:nvSpPr>
        <p:spPr>
          <a:xfrm>
            <a:off x="723750" y="1652975"/>
            <a:ext cx="37131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9" name="Google Shape;229;p32"/>
          <p:cNvSpPr txBox="1"/>
          <p:nvPr>
            <p:ph idx="4" type="title"/>
          </p:nvPr>
        </p:nvSpPr>
        <p:spPr>
          <a:xfrm>
            <a:off x="2013761" y="363795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0" name="Google Shape;230;p32"/>
          <p:cNvSpPr txBox="1"/>
          <p:nvPr>
            <p:ph idx="5" type="title"/>
          </p:nvPr>
        </p:nvSpPr>
        <p:spPr>
          <a:xfrm>
            <a:off x="723750" y="4022900"/>
            <a:ext cx="37131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1" name="Google Shape;231;p32"/>
          <p:cNvSpPr txBox="1"/>
          <p:nvPr>
            <p:ph idx="6" type="title"/>
          </p:nvPr>
        </p:nvSpPr>
        <p:spPr>
          <a:xfrm>
            <a:off x="4707147" y="2452975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2" name="Google Shape;232;p32"/>
          <p:cNvSpPr txBox="1"/>
          <p:nvPr>
            <p:ph idx="7" type="title"/>
          </p:nvPr>
        </p:nvSpPr>
        <p:spPr>
          <a:xfrm>
            <a:off x="4707150" y="2837925"/>
            <a:ext cx="37131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3" name="Google Shape;233;p32"/>
          <p:cNvSpPr/>
          <p:nvPr/>
        </p:nvSpPr>
        <p:spPr>
          <a:xfrm rot="10800000"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8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7" name="Google Shape;237;p33"/>
          <p:cNvSpPr txBox="1"/>
          <p:nvPr>
            <p:ph idx="2" type="title"/>
          </p:nvPr>
        </p:nvSpPr>
        <p:spPr>
          <a:xfrm>
            <a:off x="800175" y="334185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8" name="Google Shape;238;p33"/>
          <p:cNvSpPr txBox="1"/>
          <p:nvPr>
            <p:ph idx="3" type="title"/>
          </p:nvPr>
        </p:nvSpPr>
        <p:spPr>
          <a:xfrm>
            <a:off x="800175" y="372680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9" name="Google Shape;239;p33"/>
          <p:cNvSpPr txBox="1"/>
          <p:nvPr>
            <p:ph idx="4" type="title"/>
          </p:nvPr>
        </p:nvSpPr>
        <p:spPr>
          <a:xfrm>
            <a:off x="3369973" y="2315675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40" name="Google Shape;240;p33"/>
          <p:cNvSpPr txBox="1"/>
          <p:nvPr>
            <p:ph idx="5" type="title"/>
          </p:nvPr>
        </p:nvSpPr>
        <p:spPr>
          <a:xfrm>
            <a:off x="3369973" y="2700625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1" name="Google Shape;241;p33"/>
          <p:cNvSpPr txBox="1"/>
          <p:nvPr>
            <p:ph idx="6" type="title"/>
          </p:nvPr>
        </p:nvSpPr>
        <p:spPr>
          <a:xfrm>
            <a:off x="5939772" y="334185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42" name="Google Shape;242;p33"/>
          <p:cNvSpPr txBox="1"/>
          <p:nvPr>
            <p:ph idx="7" type="title"/>
          </p:nvPr>
        </p:nvSpPr>
        <p:spPr>
          <a:xfrm>
            <a:off x="5939772" y="372680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3" name="Google Shape;243;p33"/>
          <p:cNvSpPr/>
          <p:nvPr/>
        </p:nvSpPr>
        <p:spPr>
          <a:xfrm rot="10800000">
            <a:off x="6510000" y="0"/>
            <a:ext cx="2634000" cy="5343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3"/>
          <p:cNvSpPr/>
          <p:nvPr/>
        </p:nvSpPr>
        <p:spPr>
          <a:xfrm rot="10800000">
            <a:off x="0" y="4609200"/>
            <a:ext cx="26340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48" name="Google Shape;248;p34"/>
          <p:cNvSpPr txBox="1"/>
          <p:nvPr>
            <p:ph idx="1" type="body"/>
          </p:nvPr>
        </p:nvSpPr>
        <p:spPr>
          <a:xfrm>
            <a:off x="723975" y="2912813"/>
            <a:ext cx="17082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9" name="Google Shape;249;p34"/>
          <p:cNvSpPr txBox="1"/>
          <p:nvPr>
            <p:ph idx="2" type="title"/>
          </p:nvPr>
        </p:nvSpPr>
        <p:spPr>
          <a:xfrm>
            <a:off x="706265" y="2388838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0" name="Google Shape;250;p34"/>
          <p:cNvSpPr txBox="1"/>
          <p:nvPr>
            <p:ph idx="3" type="body"/>
          </p:nvPr>
        </p:nvSpPr>
        <p:spPr>
          <a:xfrm>
            <a:off x="6694200" y="2912813"/>
            <a:ext cx="17082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1" name="Google Shape;251;p34"/>
          <p:cNvSpPr txBox="1"/>
          <p:nvPr>
            <p:ph idx="4" type="title"/>
          </p:nvPr>
        </p:nvSpPr>
        <p:spPr>
          <a:xfrm>
            <a:off x="6694190" y="2388838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2" name="Google Shape;25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4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5" name="Google Shape;255;p35"/>
          <p:cNvSpPr txBox="1"/>
          <p:nvPr>
            <p:ph idx="2" type="title"/>
          </p:nvPr>
        </p:nvSpPr>
        <p:spPr>
          <a:xfrm>
            <a:off x="2944250" y="1374713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6" name="Google Shape;256;p35"/>
          <p:cNvSpPr txBox="1"/>
          <p:nvPr>
            <p:ph idx="3" type="title"/>
          </p:nvPr>
        </p:nvSpPr>
        <p:spPr>
          <a:xfrm>
            <a:off x="2944250" y="1759663"/>
            <a:ext cx="2423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7" name="Google Shape;257;p35"/>
          <p:cNvSpPr txBox="1"/>
          <p:nvPr>
            <p:ph idx="4" type="title"/>
          </p:nvPr>
        </p:nvSpPr>
        <p:spPr>
          <a:xfrm>
            <a:off x="3776686" y="2615838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8" name="Google Shape;258;p35"/>
          <p:cNvSpPr txBox="1"/>
          <p:nvPr>
            <p:ph idx="5" type="title"/>
          </p:nvPr>
        </p:nvSpPr>
        <p:spPr>
          <a:xfrm>
            <a:off x="3776686" y="3000788"/>
            <a:ext cx="2423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9" name="Google Shape;25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2" name="Google Shape;262;p36"/>
          <p:cNvSpPr txBox="1"/>
          <p:nvPr>
            <p:ph idx="2" type="title"/>
          </p:nvPr>
        </p:nvSpPr>
        <p:spPr>
          <a:xfrm>
            <a:off x="5329763" y="194910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3" name="Google Shape;263;p36"/>
          <p:cNvSpPr txBox="1"/>
          <p:nvPr>
            <p:ph idx="3" type="title"/>
          </p:nvPr>
        </p:nvSpPr>
        <p:spPr>
          <a:xfrm>
            <a:off x="5329775" y="2351400"/>
            <a:ext cx="2899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4" name="Google Shape;264;p36"/>
          <p:cNvSpPr txBox="1"/>
          <p:nvPr>
            <p:ph idx="4" type="title"/>
          </p:nvPr>
        </p:nvSpPr>
        <p:spPr>
          <a:xfrm>
            <a:off x="5329763" y="331330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5" name="Google Shape;265;p36"/>
          <p:cNvSpPr txBox="1"/>
          <p:nvPr>
            <p:ph idx="5" type="title"/>
          </p:nvPr>
        </p:nvSpPr>
        <p:spPr>
          <a:xfrm>
            <a:off x="5329775" y="3715600"/>
            <a:ext cx="2899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6" name="Google Shape;26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8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9" name="Google Shape;269;p37"/>
          <p:cNvSpPr txBox="1"/>
          <p:nvPr>
            <p:ph idx="2" type="title"/>
          </p:nvPr>
        </p:nvSpPr>
        <p:spPr>
          <a:xfrm>
            <a:off x="4647507" y="1033275"/>
            <a:ext cx="37530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b="0"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0" name="Google Shape;270;p37"/>
          <p:cNvSpPr txBox="1"/>
          <p:nvPr>
            <p:ph idx="3" type="title"/>
          </p:nvPr>
        </p:nvSpPr>
        <p:spPr>
          <a:xfrm>
            <a:off x="731197" y="1033275"/>
            <a:ext cx="37521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1" name="Google Shape;271;p37"/>
          <p:cNvSpPr/>
          <p:nvPr/>
        </p:nvSpPr>
        <p:spPr>
          <a:xfrm rot="10800000">
            <a:off x="6510000" y="-7500"/>
            <a:ext cx="2634000" cy="5418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7"/>
          <p:cNvSpPr/>
          <p:nvPr/>
        </p:nvSpPr>
        <p:spPr>
          <a:xfrm rot="10800000">
            <a:off x="0" y="4609200"/>
            <a:ext cx="26340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746625" y="1918350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6" name="Google Shape;276;p38"/>
          <p:cNvSpPr txBox="1"/>
          <p:nvPr>
            <p:ph type="title"/>
          </p:nvPr>
        </p:nvSpPr>
        <p:spPr>
          <a:xfrm>
            <a:off x="723975" y="13943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7" name="Google Shape;277;p38"/>
          <p:cNvSpPr txBox="1"/>
          <p:nvPr>
            <p:ph idx="2"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8" name="Google Shape;278;p38"/>
          <p:cNvSpPr txBox="1"/>
          <p:nvPr>
            <p:ph idx="3" type="body"/>
          </p:nvPr>
        </p:nvSpPr>
        <p:spPr>
          <a:xfrm>
            <a:off x="3519468" y="1918350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9" name="Google Shape;279;p38"/>
          <p:cNvSpPr txBox="1"/>
          <p:nvPr>
            <p:ph idx="4" type="title"/>
          </p:nvPr>
        </p:nvSpPr>
        <p:spPr>
          <a:xfrm>
            <a:off x="3496818" y="13943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0" name="Google Shape;280;p38"/>
          <p:cNvSpPr txBox="1"/>
          <p:nvPr>
            <p:ph idx="5" type="body"/>
          </p:nvPr>
        </p:nvSpPr>
        <p:spPr>
          <a:xfrm>
            <a:off x="6235208" y="1918350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1" name="Google Shape;281;p38"/>
          <p:cNvSpPr txBox="1"/>
          <p:nvPr>
            <p:ph idx="6" type="title"/>
          </p:nvPr>
        </p:nvSpPr>
        <p:spPr>
          <a:xfrm>
            <a:off x="6212558" y="13943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2" name="Google Shape;282;p38"/>
          <p:cNvSpPr txBox="1"/>
          <p:nvPr>
            <p:ph idx="7" type="body"/>
          </p:nvPr>
        </p:nvSpPr>
        <p:spPr>
          <a:xfrm>
            <a:off x="746625" y="3616225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3" name="Google Shape;283;p38"/>
          <p:cNvSpPr txBox="1"/>
          <p:nvPr>
            <p:ph idx="8" type="title"/>
          </p:nvPr>
        </p:nvSpPr>
        <p:spPr>
          <a:xfrm>
            <a:off x="723975" y="3092250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4" name="Google Shape;284;p38"/>
          <p:cNvSpPr txBox="1"/>
          <p:nvPr>
            <p:ph idx="9" type="body"/>
          </p:nvPr>
        </p:nvSpPr>
        <p:spPr>
          <a:xfrm>
            <a:off x="3519468" y="3616225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5" name="Google Shape;285;p38"/>
          <p:cNvSpPr txBox="1"/>
          <p:nvPr>
            <p:ph idx="13" type="title"/>
          </p:nvPr>
        </p:nvSpPr>
        <p:spPr>
          <a:xfrm>
            <a:off x="3496818" y="3092250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6" name="Google Shape;286;p38"/>
          <p:cNvSpPr txBox="1"/>
          <p:nvPr>
            <p:ph idx="14" type="body"/>
          </p:nvPr>
        </p:nvSpPr>
        <p:spPr>
          <a:xfrm>
            <a:off x="6235208" y="3616225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7" name="Google Shape;287;p38"/>
          <p:cNvSpPr txBox="1"/>
          <p:nvPr>
            <p:ph idx="15" type="title"/>
          </p:nvPr>
        </p:nvSpPr>
        <p:spPr>
          <a:xfrm>
            <a:off x="6212558" y="3092250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8" name="Google Shape;288;p38"/>
          <p:cNvSpPr/>
          <p:nvPr/>
        </p:nvSpPr>
        <p:spPr>
          <a:xfrm rot="5400000">
            <a:off x="-849762" y="394200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8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&lt;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7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93" name="Google Shape;293;p39"/>
          <p:cNvSpPr txBox="1"/>
          <p:nvPr>
            <p:ph idx="2" type="title"/>
          </p:nvPr>
        </p:nvSpPr>
        <p:spPr>
          <a:xfrm>
            <a:off x="800175" y="117015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94" name="Google Shape;294;p39"/>
          <p:cNvSpPr txBox="1"/>
          <p:nvPr>
            <p:ph idx="3" type="title"/>
          </p:nvPr>
        </p:nvSpPr>
        <p:spPr>
          <a:xfrm>
            <a:off x="800175" y="155510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5" name="Google Shape;295;p39"/>
          <p:cNvSpPr txBox="1"/>
          <p:nvPr>
            <p:ph idx="4" type="title"/>
          </p:nvPr>
        </p:nvSpPr>
        <p:spPr>
          <a:xfrm>
            <a:off x="800186" y="228250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96" name="Google Shape;296;p39"/>
          <p:cNvSpPr txBox="1"/>
          <p:nvPr>
            <p:ph idx="5" type="title"/>
          </p:nvPr>
        </p:nvSpPr>
        <p:spPr>
          <a:xfrm>
            <a:off x="800186" y="266745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7" name="Google Shape;297;p39"/>
          <p:cNvSpPr txBox="1"/>
          <p:nvPr>
            <p:ph idx="6" type="title"/>
          </p:nvPr>
        </p:nvSpPr>
        <p:spPr>
          <a:xfrm>
            <a:off x="5920722" y="117015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98" name="Google Shape;298;p39"/>
          <p:cNvSpPr txBox="1"/>
          <p:nvPr>
            <p:ph idx="7" type="title"/>
          </p:nvPr>
        </p:nvSpPr>
        <p:spPr>
          <a:xfrm>
            <a:off x="5920722" y="155510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9" name="Google Shape;299;p39"/>
          <p:cNvSpPr/>
          <p:nvPr/>
        </p:nvSpPr>
        <p:spPr>
          <a:xfrm rot="10800000">
            <a:off x="6510000" y="0"/>
            <a:ext cx="2634000" cy="5343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9"/>
          <p:cNvSpPr/>
          <p:nvPr/>
        </p:nvSpPr>
        <p:spPr>
          <a:xfrm rot="10800000">
            <a:off x="0" y="4609200"/>
            <a:ext cx="26340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9"/>
          <p:cNvSpPr txBox="1"/>
          <p:nvPr>
            <p:ph idx="8" type="title"/>
          </p:nvPr>
        </p:nvSpPr>
        <p:spPr>
          <a:xfrm>
            <a:off x="800175" y="339485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02" name="Google Shape;302;p39"/>
          <p:cNvSpPr txBox="1"/>
          <p:nvPr>
            <p:ph idx="9" type="title"/>
          </p:nvPr>
        </p:nvSpPr>
        <p:spPr>
          <a:xfrm>
            <a:off x="800175" y="377980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3" name="Google Shape;303;p39"/>
          <p:cNvSpPr txBox="1"/>
          <p:nvPr>
            <p:ph idx="13" type="title"/>
          </p:nvPr>
        </p:nvSpPr>
        <p:spPr>
          <a:xfrm>
            <a:off x="5920736" y="228250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04" name="Google Shape;304;p39"/>
          <p:cNvSpPr txBox="1"/>
          <p:nvPr>
            <p:ph idx="14" type="title"/>
          </p:nvPr>
        </p:nvSpPr>
        <p:spPr>
          <a:xfrm>
            <a:off x="5920736" y="266745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5" name="Google Shape;305;p39"/>
          <p:cNvSpPr txBox="1"/>
          <p:nvPr>
            <p:ph idx="15" type="title"/>
          </p:nvPr>
        </p:nvSpPr>
        <p:spPr>
          <a:xfrm>
            <a:off x="5920722" y="3394850"/>
            <a:ext cx="24231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06" name="Google Shape;306;p39"/>
          <p:cNvSpPr txBox="1"/>
          <p:nvPr>
            <p:ph idx="16" type="title"/>
          </p:nvPr>
        </p:nvSpPr>
        <p:spPr>
          <a:xfrm>
            <a:off x="5920722" y="3779800"/>
            <a:ext cx="2423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7" name="Google Shape;30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0" name="Google Shape;310;p40"/>
          <p:cNvSpPr/>
          <p:nvPr/>
        </p:nvSpPr>
        <p:spPr>
          <a:xfrm rot="10800000">
            <a:off x="0" y="4429375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0"/>
          <p:cNvSpPr/>
          <p:nvPr/>
        </p:nvSpPr>
        <p:spPr>
          <a:xfrm rot="5400000">
            <a:off x="8459538" y="332425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1533900" y="1371600"/>
            <a:ext cx="2961900" cy="257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4666000" y="1371600"/>
            <a:ext cx="2961900" cy="257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1603538" y="2543125"/>
            <a:ext cx="27870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753453" y="2543125"/>
            <a:ext cx="27870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 txBox="1"/>
          <p:nvPr>
            <p:ph idx="3" type="title"/>
          </p:nvPr>
        </p:nvSpPr>
        <p:spPr>
          <a:xfrm>
            <a:off x="1944500" y="2019150"/>
            <a:ext cx="21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4" type="title"/>
          </p:nvPr>
        </p:nvSpPr>
        <p:spPr>
          <a:xfrm>
            <a:off x="5094400" y="2019150"/>
            <a:ext cx="21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/>
          <p:nvPr/>
        </p:nvSpPr>
        <p:spPr>
          <a:xfrm rot="5400000">
            <a:off x="8459550" y="332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/>
          <p:nvPr/>
        </p:nvSpPr>
        <p:spPr>
          <a:xfrm rot="5400000">
            <a:off x="-1234200" y="3188106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5" name="Google Shape;315;p41"/>
          <p:cNvSpPr/>
          <p:nvPr/>
        </p:nvSpPr>
        <p:spPr>
          <a:xfrm rot="5400000">
            <a:off x="7753050" y="6670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1"/>
          <p:cNvSpPr/>
          <p:nvPr/>
        </p:nvSpPr>
        <p:spPr>
          <a:xfrm rot="10800000">
            <a:off x="-12" y="479160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20" name="Google Shape;320;p42"/>
          <p:cNvSpPr/>
          <p:nvPr/>
        </p:nvSpPr>
        <p:spPr>
          <a:xfrm rot="10800000">
            <a:off x="709260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2"/>
          <p:cNvSpPr/>
          <p:nvPr/>
        </p:nvSpPr>
        <p:spPr>
          <a:xfrm rot="5400000">
            <a:off x="8328300" y="143125"/>
            <a:ext cx="10077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7_1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25" name="Google Shape;325;p43"/>
          <p:cNvSpPr/>
          <p:nvPr/>
        </p:nvSpPr>
        <p:spPr>
          <a:xfrm rot="5400000">
            <a:off x="-691350" y="3730950"/>
            <a:ext cx="2055300" cy="7698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3"/>
          <p:cNvSpPr/>
          <p:nvPr/>
        </p:nvSpPr>
        <p:spPr>
          <a:xfrm rot="10800000">
            <a:off x="8126988" y="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42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type="title"/>
          </p:nvPr>
        </p:nvSpPr>
        <p:spPr>
          <a:xfrm>
            <a:off x="723975" y="3113125"/>
            <a:ext cx="5170800" cy="12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0" name="Google Shape;330;p44"/>
          <p:cNvSpPr/>
          <p:nvPr/>
        </p:nvSpPr>
        <p:spPr>
          <a:xfrm rot="5400000">
            <a:off x="8459538" y="44590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4"/>
          <p:cNvSpPr/>
          <p:nvPr/>
        </p:nvSpPr>
        <p:spPr>
          <a:xfrm>
            <a:off x="3729600" y="0"/>
            <a:ext cx="5414400" cy="4701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_1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/>
          <p:nvPr>
            <p:ph idx="1" type="subTitle"/>
          </p:nvPr>
        </p:nvSpPr>
        <p:spPr>
          <a:xfrm>
            <a:off x="5056193" y="2227150"/>
            <a:ext cx="3363900" cy="16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45"/>
          <p:cNvSpPr txBox="1"/>
          <p:nvPr>
            <p:ph type="title"/>
          </p:nvPr>
        </p:nvSpPr>
        <p:spPr>
          <a:xfrm>
            <a:off x="5045100" y="1654450"/>
            <a:ext cx="336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36" name="Google Shape;336;p45"/>
          <p:cNvSpPr/>
          <p:nvPr/>
        </p:nvSpPr>
        <p:spPr>
          <a:xfrm rot="5400000">
            <a:off x="-332562" y="445905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5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8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41" name="Google Shape;341;p46"/>
          <p:cNvSpPr txBox="1"/>
          <p:nvPr>
            <p:ph idx="2" type="title"/>
          </p:nvPr>
        </p:nvSpPr>
        <p:spPr>
          <a:xfrm>
            <a:off x="723900" y="226552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42" name="Google Shape;342;p46"/>
          <p:cNvSpPr txBox="1"/>
          <p:nvPr>
            <p:ph idx="3" type="title"/>
          </p:nvPr>
        </p:nvSpPr>
        <p:spPr>
          <a:xfrm>
            <a:off x="723900" y="26504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3" name="Google Shape;343;p46"/>
          <p:cNvSpPr txBox="1"/>
          <p:nvPr>
            <p:ph hasCustomPrompt="1" idx="4" type="title"/>
          </p:nvPr>
        </p:nvSpPr>
        <p:spPr>
          <a:xfrm>
            <a:off x="723900" y="1834275"/>
            <a:ext cx="242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4" name="Google Shape;344;p46"/>
          <p:cNvSpPr txBox="1"/>
          <p:nvPr>
            <p:ph idx="5" type="title"/>
          </p:nvPr>
        </p:nvSpPr>
        <p:spPr>
          <a:xfrm>
            <a:off x="3360386" y="18515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45" name="Google Shape;345;p46"/>
          <p:cNvSpPr txBox="1"/>
          <p:nvPr>
            <p:ph idx="6" type="title"/>
          </p:nvPr>
        </p:nvSpPr>
        <p:spPr>
          <a:xfrm>
            <a:off x="3360386" y="223652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6" name="Google Shape;346;p46"/>
          <p:cNvSpPr txBox="1"/>
          <p:nvPr>
            <p:ph hasCustomPrompt="1" idx="7" type="title"/>
          </p:nvPr>
        </p:nvSpPr>
        <p:spPr>
          <a:xfrm>
            <a:off x="3360386" y="1420325"/>
            <a:ext cx="242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7" name="Google Shape;347;p46"/>
          <p:cNvSpPr txBox="1"/>
          <p:nvPr>
            <p:ph idx="8" type="title"/>
          </p:nvPr>
        </p:nvSpPr>
        <p:spPr>
          <a:xfrm>
            <a:off x="5996872" y="150842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48" name="Google Shape;348;p46"/>
          <p:cNvSpPr txBox="1"/>
          <p:nvPr>
            <p:ph idx="9" type="title"/>
          </p:nvPr>
        </p:nvSpPr>
        <p:spPr>
          <a:xfrm>
            <a:off x="5996872" y="18933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9" name="Google Shape;349;p46"/>
          <p:cNvSpPr txBox="1"/>
          <p:nvPr>
            <p:ph hasCustomPrompt="1" idx="13" type="title"/>
          </p:nvPr>
        </p:nvSpPr>
        <p:spPr>
          <a:xfrm>
            <a:off x="5996872" y="1077175"/>
            <a:ext cx="242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0" name="Google Shape;35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3" name="Google Shape;353;p47"/>
          <p:cNvSpPr txBox="1"/>
          <p:nvPr>
            <p:ph idx="2" type="title"/>
          </p:nvPr>
        </p:nvSpPr>
        <p:spPr>
          <a:xfrm>
            <a:off x="912974" y="1523475"/>
            <a:ext cx="16917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4" name="Google Shape;354;p47"/>
          <p:cNvSpPr txBox="1"/>
          <p:nvPr>
            <p:ph idx="3" type="title"/>
          </p:nvPr>
        </p:nvSpPr>
        <p:spPr>
          <a:xfrm>
            <a:off x="547274" y="26504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5" name="Google Shape;355;p47"/>
          <p:cNvSpPr txBox="1"/>
          <p:nvPr>
            <p:ph hasCustomPrompt="1" idx="4" type="title"/>
          </p:nvPr>
        </p:nvSpPr>
        <p:spPr>
          <a:xfrm>
            <a:off x="547274" y="1956025"/>
            <a:ext cx="242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6" name="Google Shape;356;p47"/>
          <p:cNvSpPr txBox="1"/>
          <p:nvPr>
            <p:ph idx="5" type="title"/>
          </p:nvPr>
        </p:nvSpPr>
        <p:spPr>
          <a:xfrm>
            <a:off x="3732323" y="2539125"/>
            <a:ext cx="16917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7" name="Google Shape;357;p47"/>
          <p:cNvSpPr txBox="1"/>
          <p:nvPr>
            <p:ph idx="6" type="title"/>
          </p:nvPr>
        </p:nvSpPr>
        <p:spPr>
          <a:xfrm>
            <a:off x="3366604" y="366612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8" name="Google Shape;358;p47"/>
          <p:cNvSpPr txBox="1"/>
          <p:nvPr>
            <p:ph hasCustomPrompt="1" idx="7" type="title"/>
          </p:nvPr>
        </p:nvSpPr>
        <p:spPr>
          <a:xfrm>
            <a:off x="3366623" y="2971675"/>
            <a:ext cx="242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9" name="Google Shape;359;p47"/>
          <p:cNvSpPr txBox="1"/>
          <p:nvPr>
            <p:ph idx="8" type="title"/>
          </p:nvPr>
        </p:nvSpPr>
        <p:spPr>
          <a:xfrm>
            <a:off x="6551634" y="1523475"/>
            <a:ext cx="16917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60" name="Google Shape;360;p47"/>
          <p:cNvSpPr txBox="1"/>
          <p:nvPr>
            <p:ph idx="9" type="title"/>
          </p:nvPr>
        </p:nvSpPr>
        <p:spPr>
          <a:xfrm>
            <a:off x="6185934" y="26504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1" name="Google Shape;361;p47"/>
          <p:cNvSpPr txBox="1"/>
          <p:nvPr>
            <p:ph hasCustomPrompt="1" idx="13" type="title"/>
          </p:nvPr>
        </p:nvSpPr>
        <p:spPr>
          <a:xfrm>
            <a:off x="6185934" y="1956025"/>
            <a:ext cx="242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2" name="Google Shape;362;p47"/>
          <p:cNvSpPr/>
          <p:nvPr/>
        </p:nvSpPr>
        <p:spPr>
          <a:xfrm>
            <a:off x="5954400" y="-13919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7"/>
          <p:cNvSpPr/>
          <p:nvPr/>
        </p:nvSpPr>
        <p:spPr>
          <a:xfrm rot="10800000">
            <a:off x="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33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67" name="Google Shape;367;p48"/>
          <p:cNvSpPr txBox="1"/>
          <p:nvPr>
            <p:ph idx="2" type="title"/>
          </p:nvPr>
        </p:nvSpPr>
        <p:spPr>
          <a:xfrm>
            <a:off x="6106213" y="3458538"/>
            <a:ext cx="22221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68" name="Google Shape;368;p48"/>
          <p:cNvSpPr txBox="1"/>
          <p:nvPr>
            <p:ph idx="3" type="title"/>
          </p:nvPr>
        </p:nvSpPr>
        <p:spPr>
          <a:xfrm>
            <a:off x="6106200" y="3766763"/>
            <a:ext cx="2222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9" name="Google Shape;369;p48"/>
          <p:cNvSpPr txBox="1"/>
          <p:nvPr>
            <p:ph hasCustomPrompt="1" idx="4" type="title"/>
          </p:nvPr>
        </p:nvSpPr>
        <p:spPr>
          <a:xfrm>
            <a:off x="6106200" y="2972088"/>
            <a:ext cx="163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0" name="Google Shape;370;p48"/>
          <p:cNvSpPr txBox="1"/>
          <p:nvPr>
            <p:ph idx="5" type="title"/>
          </p:nvPr>
        </p:nvSpPr>
        <p:spPr>
          <a:xfrm>
            <a:off x="2304287" y="1749350"/>
            <a:ext cx="22206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71" name="Google Shape;371;p48"/>
          <p:cNvSpPr txBox="1"/>
          <p:nvPr>
            <p:ph idx="6" type="title"/>
          </p:nvPr>
        </p:nvSpPr>
        <p:spPr>
          <a:xfrm>
            <a:off x="2304287" y="2060163"/>
            <a:ext cx="22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2" name="Google Shape;372;p48"/>
          <p:cNvSpPr txBox="1"/>
          <p:nvPr>
            <p:ph hasCustomPrompt="1" idx="7" type="title"/>
          </p:nvPr>
        </p:nvSpPr>
        <p:spPr>
          <a:xfrm>
            <a:off x="2304287" y="1260925"/>
            <a:ext cx="16344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3" name="Google Shape;373;p48"/>
          <p:cNvSpPr txBox="1"/>
          <p:nvPr>
            <p:ph idx="8" type="title"/>
          </p:nvPr>
        </p:nvSpPr>
        <p:spPr>
          <a:xfrm>
            <a:off x="2304287" y="3457313"/>
            <a:ext cx="22206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74" name="Google Shape;374;p48"/>
          <p:cNvSpPr txBox="1"/>
          <p:nvPr>
            <p:ph idx="9" type="title"/>
          </p:nvPr>
        </p:nvSpPr>
        <p:spPr>
          <a:xfrm>
            <a:off x="2304287" y="3768113"/>
            <a:ext cx="2222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5" name="Google Shape;375;p48"/>
          <p:cNvSpPr txBox="1"/>
          <p:nvPr>
            <p:ph hasCustomPrompt="1" idx="13" type="title"/>
          </p:nvPr>
        </p:nvSpPr>
        <p:spPr>
          <a:xfrm>
            <a:off x="2304287" y="2970738"/>
            <a:ext cx="163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6" name="Google Shape;376;p48"/>
          <p:cNvSpPr/>
          <p:nvPr/>
        </p:nvSpPr>
        <p:spPr>
          <a:xfrm>
            <a:off x="0" y="4813706"/>
            <a:ext cx="2051400" cy="35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8"/>
          <p:cNvSpPr txBox="1"/>
          <p:nvPr>
            <p:ph idx="14" type="title"/>
          </p:nvPr>
        </p:nvSpPr>
        <p:spPr>
          <a:xfrm>
            <a:off x="6106962" y="1749350"/>
            <a:ext cx="22206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78" name="Google Shape;378;p48"/>
          <p:cNvSpPr txBox="1"/>
          <p:nvPr>
            <p:ph idx="15" type="title"/>
          </p:nvPr>
        </p:nvSpPr>
        <p:spPr>
          <a:xfrm>
            <a:off x="6106962" y="2060163"/>
            <a:ext cx="22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9" name="Google Shape;379;p48"/>
          <p:cNvSpPr txBox="1"/>
          <p:nvPr>
            <p:ph hasCustomPrompt="1" idx="16" type="title"/>
          </p:nvPr>
        </p:nvSpPr>
        <p:spPr>
          <a:xfrm>
            <a:off x="6106962" y="1260925"/>
            <a:ext cx="16344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3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0" name="Google Shape;380;p48"/>
          <p:cNvSpPr/>
          <p:nvPr/>
        </p:nvSpPr>
        <p:spPr>
          <a:xfrm>
            <a:off x="7092600" y="6"/>
            <a:ext cx="2051400" cy="35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36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/>
          <p:nvPr>
            <p:ph hasCustomPrompt="1" type="title"/>
          </p:nvPr>
        </p:nvSpPr>
        <p:spPr>
          <a:xfrm>
            <a:off x="866850" y="651688"/>
            <a:ext cx="42363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None/>
              <a:defRPr sz="5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49"/>
          <p:cNvSpPr txBox="1"/>
          <p:nvPr>
            <p:ph idx="1" type="subTitle"/>
          </p:nvPr>
        </p:nvSpPr>
        <p:spPr>
          <a:xfrm>
            <a:off x="866850" y="1481077"/>
            <a:ext cx="4236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85" name="Google Shape;385;p49"/>
          <p:cNvSpPr txBox="1"/>
          <p:nvPr>
            <p:ph hasCustomPrompt="1" idx="2" type="title"/>
          </p:nvPr>
        </p:nvSpPr>
        <p:spPr>
          <a:xfrm>
            <a:off x="866850" y="1979793"/>
            <a:ext cx="42363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None/>
              <a:defRPr sz="5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86" name="Google Shape;386;p49"/>
          <p:cNvSpPr txBox="1"/>
          <p:nvPr>
            <p:ph idx="3" type="subTitle"/>
          </p:nvPr>
        </p:nvSpPr>
        <p:spPr>
          <a:xfrm>
            <a:off x="866850" y="2808095"/>
            <a:ext cx="4236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87" name="Google Shape;387;p49"/>
          <p:cNvSpPr txBox="1"/>
          <p:nvPr>
            <p:ph hasCustomPrompt="1" idx="4" type="title"/>
          </p:nvPr>
        </p:nvSpPr>
        <p:spPr>
          <a:xfrm>
            <a:off x="866850" y="3306810"/>
            <a:ext cx="42363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None/>
              <a:defRPr sz="5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b="1" sz="6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49"/>
          <p:cNvSpPr txBox="1"/>
          <p:nvPr>
            <p:ph idx="5" type="subTitle"/>
          </p:nvPr>
        </p:nvSpPr>
        <p:spPr>
          <a:xfrm>
            <a:off x="866850" y="4135112"/>
            <a:ext cx="4236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89" name="Google Shape;38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8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0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92" name="Google Shape;392;p50"/>
          <p:cNvSpPr txBox="1"/>
          <p:nvPr>
            <p:ph idx="2" type="title"/>
          </p:nvPr>
        </p:nvSpPr>
        <p:spPr>
          <a:xfrm>
            <a:off x="1969563" y="1525936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3" name="Google Shape;393;p50"/>
          <p:cNvSpPr txBox="1"/>
          <p:nvPr>
            <p:ph idx="3" type="title"/>
          </p:nvPr>
        </p:nvSpPr>
        <p:spPr>
          <a:xfrm>
            <a:off x="1969562" y="1854750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4" name="Google Shape;394;p50"/>
          <p:cNvSpPr txBox="1"/>
          <p:nvPr>
            <p:ph idx="4" type="title"/>
          </p:nvPr>
        </p:nvSpPr>
        <p:spPr>
          <a:xfrm>
            <a:off x="1969564" y="3300487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5" name="Google Shape;395;p50"/>
          <p:cNvSpPr txBox="1"/>
          <p:nvPr>
            <p:ph idx="5" type="title"/>
          </p:nvPr>
        </p:nvSpPr>
        <p:spPr>
          <a:xfrm>
            <a:off x="1969563" y="3621075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6" name="Google Shape;396;p50"/>
          <p:cNvSpPr txBox="1"/>
          <p:nvPr>
            <p:ph idx="6" type="title"/>
          </p:nvPr>
        </p:nvSpPr>
        <p:spPr>
          <a:xfrm>
            <a:off x="5796913" y="1525926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" name="Google Shape;397;p50"/>
          <p:cNvSpPr txBox="1"/>
          <p:nvPr>
            <p:ph idx="7" type="title"/>
          </p:nvPr>
        </p:nvSpPr>
        <p:spPr>
          <a:xfrm>
            <a:off x="5796914" y="1854738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8" name="Google Shape;398;p50"/>
          <p:cNvSpPr txBox="1"/>
          <p:nvPr>
            <p:ph idx="8" type="title"/>
          </p:nvPr>
        </p:nvSpPr>
        <p:spPr>
          <a:xfrm>
            <a:off x="5854061" y="3300487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9" name="Google Shape;399;p50"/>
          <p:cNvSpPr txBox="1"/>
          <p:nvPr>
            <p:ph idx="9" type="title"/>
          </p:nvPr>
        </p:nvSpPr>
        <p:spPr>
          <a:xfrm>
            <a:off x="5854062" y="3621075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0" name="Google Shape;400;p50"/>
          <p:cNvSpPr/>
          <p:nvPr/>
        </p:nvSpPr>
        <p:spPr>
          <a:xfrm rot="10800000">
            <a:off x="0" y="479160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0"/>
          <p:cNvSpPr/>
          <p:nvPr/>
        </p:nvSpPr>
        <p:spPr>
          <a:xfrm rot="5400000">
            <a:off x="7185900" y="123420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>
            <a:off x="8127000" y="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 rot="5400000">
            <a:off x="8276850" y="4279050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4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05" name="Google Shape;405;p51"/>
          <p:cNvSpPr txBox="1"/>
          <p:nvPr>
            <p:ph idx="2" type="title"/>
          </p:nvPr>
        </p:nvSpPr>
        <p:spPr>
          <a:xfrm>
            <a:off x="723988" y="1501796"/>
            <a:ext cx="2210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6" name="Google Shape;406;p51"/>
          <p:cNvSpPr txBox="1"/>
          <p:nvPr>
            <p:ph idx="3" type="title"/>
          </p:nvPr>
        </p:nvSpPr>
        <p:spPr>
          <a:xfrm>
            <a:off x="723950" y="1885786"/>
            <a:ext cx="2210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7" name="Google Shape;407;p51"/>
          <p:cNvSpPr txBox="1"/>
          <p:nvPr>
            <p:ph idx="4" type="title"/>
          </p:nvPr>
        </p:nvSpPr>
        <p:spPr>
          <a:xfrm>
            <a:off x="723989" y="3139049"/>
            <a:ext cx="2210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51"/>
          <p:cNvSpPr txBox="1"/>
          <p:nvPr>
            <p:ph idx="5" type="title"/>
          </p:nvPr>
        </p:nvSpPr>
        <p:spPr>
          <a:xfrm>
            <a:off x="723988" y="3523038"/>
            <a:ext cx="2210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9" name="Google Shape;409;p51"/>
          <p:cNvSpPr txBox="1"/>
          <p:nvPr>
            <p:ph idx="6" type="title"/>
          </p:nvPr>
        </p:nvSpPr>
        <p:spPr>
          <a:xfrm>
            <a:off x="6209988" y="1501788"/>
            <a:ext cx="2210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0" name="Google Shape;410;p51"/>
          <p:cNvSpPr txBox="1"/>
          <p:nvPr>
            <p:ph idx="7" type="title"/>
          </p:nvPr>
        </p:nvSpPr>
        <p:spPr>
          <a:xfrm>
            <a:off x="6209950" y="1885775"/>
            <a:ext cx="2210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1" name="Google Shape;411;p51"/>
          <p:cNvSpPr txBox="1"/>
          <p:nvPr>
            <p:ph idx="8" type="title"/>
          </p:nvPr>
        </p:nvSpPr>
        <p:spPr>
          <a:xfrm>
            <a:off x="6209988" y="3139049"/>
            <a:ext cx="2210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2" name="Google Shape;412;p51"/>
          <p:cNvSpPr txBox="1"/>
          <p:nvPr>
            <p:ph idx="9" type="title"/>
          </p:nvPr>
        </p:nvSpPr>
        <p:spPr>
          <a:xfrm>
            <a:off x="6209988" y="3523038"/>
            <a:ext cx="22101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3" name="Google Shape;41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2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2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16" name="Google Shape;416;p52"/>
          <p:cNvSpPr txBox="1"/>
          <p:nvPr>
            <p:ph idx="2" type="title"/>
          </p:nvPr>
        </p:nvSpPr>
        <p:spPr>
          <a:xfrm>
            <a:off x="2706609" y="3434333"/>
            <a:ext cx="1865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7" name="Google Shape;417;p52"/>
          <p:cNvSpPr txBox="1"/>
          <p:nvPr>
            <p:ph idx="3" type="title"/>
          </p:nvPr>
        </p:nvSpPr>
        <p:spPr>
          <a:xfrm>
            <a:off x="2706609" y="3818323"/>
            <a:ext cx="18654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8" name="Google Shape;418;p52"/>
          <p:cNvSpPr txBox="1"/>
          <p:nvPr>
            <p:ph idx="4" type="title"/>
          </p:nvPr>
        </p:nvSpPr>
        <p:spPr>
          <a:xfrm>
            <a:off x="841211" y="2942723"/>
            <a:ext cx="1865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9" name="Google Shape;419;p52"/>
          <p:cNvSpPr txBox="1"/>
          <p:nvPr>
            <p:ph idx="5" type="title"/>
          </p:nvPr>
        </p:nvSpPr>
        <p:spPr>
          <a:xfrm>
            <a:off x="841211" y="3326712"/>
            <a:ext cx="18654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20" name="Google Shape;420;p52"/>
          <p:cNvSpPr txBox="1"/>
          <p:nvPr>
            <p:ph idx="6" type="title"/>
          </p:nvPr>
        </p:nvSpPr>
        <p:spPr>
          <a:xfrm>
            <a:off x="6437396" y="3434325"/>
            <a:ext cx="1865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1" name="Google Shape;421;p52"/>
          <p:cNvSpPr txBox="1"/>
          <p:nvPr>
            <p:ph idx="7" type="title"/>
          </p:nvPr>
        </p:nvSpPr>
        <p:spPr>
          <a:xfrm>
            <a:off x="6437396" y="3818312"/>
            <a:ext cx="18654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22" name="Google Shape;422;p52"/>
          <p:cNvSpPr txBox="1"/>
          <p:nvPr>
            <p:ph idx="8" type="title"/>
          </p:nvPr>
        </p:nvSpPr>
        <p:spPr>
          <a:xfrm>
            <a:off x="4571992" y="2948561"/>
            <a:ext cx="1865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3" name="Google Shape;423;p52"/>
          <p:cNvSpPr txBox="1"/>
          <p:nvPr>
            <p:ph idx="9" type="title"/>
          </p:nvPr>
        </p:nvSpPr>
        <p:spPr>
          <a:xfrm>
            <a:off x="4571992" y="3332550"/>
            <a:ext cx="18654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24" name="Google Shape;424;p52"/>
          <p:cNvSpPr/>
          <p:nvPr/>
        </p:nvSpPr>
        <p:spPr>
          <a:xfrm rot="10800000">
            <a:off x="-13725" y="4791600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3"/>
          <p:cNvSpPr/>
          <p:nvPr/>
        </p:nvSpPr>
        <p:spPr>
          <a:xfrm rot="5400000">
            <a:off x="4664400" y="73050"/>
            <a:ext cx="4012800" cy="49464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3"/>
          <p:cNvSpPr/>
          <p:nvPr/>
        </p:nvSpPr>
        <p:spPr>
          <a:xfrm rot="10800000">
            <a:off x="0" y="4053850"/>
            <a:ext cx="6390300" cy="7068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3"/>
          <p:cNvSpPr txBox="1"/>
          <p:nvPr>
            <p:ph type="title"/>
          </p:nvPr>
        </p:nvSpPr>
        <p:spPr>
          <a:xfrm>
            <a:off x="4848825" y="706800"/>
            <a:ext cx="32250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30" name="Google Shape;430;p53"/>
          <p:cNvSpPr txBox="1"/>
          <p:nvPr/>
        </p:nvSpPr>
        <p:spPr>
          <a:xfrm>
            <a:off x="4849000" y="2836800"/>
            <a:ext cx="38577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53"/>
          <p:cNvSpPr txBox="1"/>
          <p:nvPr>
            <p:ph idx="2" type="title"/>
          </p:nvPr>
        </p:nvSpPr>
        <p:spPr>
          <a:xfrm>
            <a:off x="4848825" y="3557675"/>
            <a:ext cx="35712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2" name="Google Shape;432;p53"/>
          <p:cNvSpPr txBox="1"/>
          <p:nvPr>
            <p:ph idx="3" type="title"/>
          </p:nvPr>
        </p:nvSpPr>
        <p:spPr>
          <a:xfrm>
            <a:off x="4849000" y="1653475"/>
            <a:ext cx="3225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0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3" name="Google Shape;433;p53"/>
          <p:cNvSpPr/>
          <p:nvPr/>
        </p:nvSpPr>
        <p:spPr>
          <a:xfrm rot="10800000">
            <a:off x="7092600" y="367050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two columns">
  <p:cSld name="CUSTOM_9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37" name="Google Shape;437;p54"/>
          <p:cNvSpPr txBox="1"/>
          <p:nvPr>
            <p:ph idx="1" type="body"/>
          </p:nvPr>
        </p:nvSpPr>
        <p:spPr>
          <a:xfrm>
            <a:off x="7239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38" name="Google Shape;438;p54"/>
          <p:cNvSpPr txBox="1"/>
          <p:nvPr>
            <p:ph idx="2" type="body"/>
          </p:nvPr>
        </p:nvSpPr>
        <p:spPr>
          <a:xfrm>
            <a:off x="46811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39" name="Google Shape;439;p54"/>
          <p:cNvSpPr/>
          <p:nvPr/>
        </p:nvSpPr>
        <p:spPr>
          <a:xfrm rot="5400000">
            <a:off x="8276838" y="70050"/>
            <a:ext cx="10077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4"/>
          <p:cNvSpPr/>
          <p:nvPr/>
        </p:nvSpPr>
        <p:spPr>
          <a:xfrm rot="10800000">
            <a:off x="5960388" y="4791600"/>
            <a:ext cx="3183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5"/>
          <p:cNvSpPr/>
          <p:nvPr/>
        </p:nvSpPr>
        <p:spPr>
          <a:xfrm rot="5400000">
            <a:off x="8459550" y="332425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5"/>
          <p:cNvSpPr/>
          <p:nvPr/>
        </p:nvSpPr>
        <p:spPr>
          <a:xfrm rot="5400000">
            <a:off x="-148500" y="4273800"/>
            <a:ext cx="1007700" cy="7317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46" name="Google Shape;44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2_1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6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6"/>
          <p:cNvSpPr/>
          <p:nvPr/>
        </p:nvSpPr>
        <p:spPr>
          <a:xfrm>
            <a:off x="0" y="4791475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6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51" name="Google Shape;451;p56"/>
          <p:cNvSpPr/>
          <p:nvPr/>
        </p:nvSpPr>
        <p:spPr>
          <a:xfrm rot="-5400000">
            <a:off x="7185900" y="3187981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6"/>
          <p:cNvSpPr txBox="1"/>
          <p:nvPr>
            <p:ph idx="1" type="body"/>
          </p:nvPr>
        </p:nvSpPr>
        <p:spPr>
          <a:xfrm>
            <a:off x="7239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53" name="Google Shape;453;p56"/>
          <p:cNvSpPr txBox="1"/>
          <p:nvPr>
            <p:ph idx="2" type="body"/>
          </p:nvPr>
        </p:nvSpPr>
        <p:spPr>
          <a:xfrm>
            <a:off x="46811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54" name="Google Shape;454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3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8"/>
          <p:cNvSpPr/>
          <p:nvPr/>
        </p:nvSpPr>
        <p:spPr>
          <a:xfrm rot="5400000">
            <a:off x="-332550" y="445905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8"/>
          <p:cNvSpPr/>
          <p:nvPr/>
        </p:nvSpPr>
        <p:spPr>
          <a:xfrm>
            <a:off x="8136300" y="442217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3_1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9"/>
          <p:cNvSpPr/>
          <p:nvPr/>
        </p:nvSpPr>
        <p:spPr>
          <a:xfrm rot="10800000">
            <a:off x="-12" y="4791475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9"/>
          <p:cNvSpPr/>
          <p:nvPr/>
        </p:nvSpPr>
        <p:spPr>
          <a:xfrm rot="5400000">
            <a:off x="8276850" y="14312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3_1_1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0"/>
          <p:cNvSpPr/>
          <p:nvPr/>
        </p:nvSpPr>
        <p:spPr>
          <a:xfrm rot="10800000">
            <a:off x="7088700" y="-125"/>
            <a:ext cx="20553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0"/>
          <p:cNvSpPr/>
          <p:nvPr/>
        </p:nvSpPr>
        <p:spPr>
          <a:xfrm rot="5400000">
            <a:off x="7942350" y="3941850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000500" y="1331425"/>
            <a:ext cx="44196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5419725" y="2126725"/>
            <a:ext cx="3000300" cy="20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3_1_1_1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1"/>
          <p:cNvSpPr/>
          <p:nvPr/>
        </p:nvSpPr>
        <p:spPr>
          <a:xfrm rot="10800000">
            <a:off x="0" y="4422181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1"/>
          <p:cNvSpPr/>
          <p:nvPr/>
        </p:nvSpPr>
        <p:spPr>
          <a:xfrm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 rot="5400000">
            <a:off x="2436125" y="-787125"/>
            <a:ext cx="4119000" cy="5673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 txBox="1"/>
          <p:nvPr>
            <p:ph type="title"/>
          </p:nvPr>
        </p:nvSpPr>
        <p:spPr>
          <a:xfrm>
            <a:off x="1861350" y="904150"/>
            <a:ext cx="542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8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 rot="10800000">
            <a:off x="0" y="3931900"/>
            <a:ext cx="3183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723975" y="1075825"/>
            <a:ext cx="40452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723975" y="1648700"/>
            <a:ext cx="3837000" cy="31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419100" y="0"/>
            <a:ext cx="3505200" cy="3943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 txBox="1"/>
          <p:nvPr>
            <p:ph type="title"/>
          </p:nvPr>
        </p:nvSpPr>
        <p:spPr>
          <a:xfrm>
            <a:off x="643775" y="0"/>
            <a:ext cx="3266400" cy="3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0"/>
          <p:cNvSpPr/>
          <p:nvPr/>
        </p:nvSpPr>
        <p:spPr>
          <a:xfrm rot="5400000">
            <a:off x="-667050" y="3755175"/>
            <a:ext cx="20553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0"/>
          <p:cNvSpPr/>
          <p:nvPr/>
        </p:nvSpPr>
        <p:spPr>
          <a:xfrm rot="5400000">
            <a:off x="8459538" y="332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1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b="1"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120675" y="4915325"/>
            <a:ext cx="296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CSE707 - Distributed Computing Systems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jp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2"/>
          <p:cNvSpPr txBox="1"/>
          <p:nvPr>
            <p:ph type="ctrTitle"/>
          </p:nvPr>
        </p:nvSpPr>
        <p:spPr>
          <a:xfrm>
            <a:off x="679300" y="783625"/>
            <a:ext cx="8147100" cy="14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Detection of a Potato Disease (Early Blight) Using </a:t>
            </a:r>
            <a:r>
              <a:rPr lang="en" sz="3000"/>
              <a:t>Artificial</a:t>
            </a:r>
            <a:r>
              <a:rPr lang="en" sz="3000"/>
              <a:t> Intelligence </a:t>
            </a:r>
            <a:r>
              <a:rPr lang="en" sz="1400"/>
              <a:t>[1]</a:t>
            </a:r>
            <a:endParaRPr sz="1400"/>
          </a:p>
        </p:txBody>
      </p:sp>
      <p:sp>
        <p:nvSpPr>
          <p:cNvPr id="478" name="Google Shape;478;p62"/>
          <p:cNvSpPr txBox="1"/>
          <p:nvPr>
            <p:ph idx="1" type="subTitle"/>
          </p:nvPr>
        </p:nvSpPr>
        <p:spPr>
          <a:xfrm>
            <a:off x="1390650" y="2133475"/>
            <a:ext cx="6362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Hassan Afzaal  , Aitazaz A. Farooque , Arnold W. Schumann , Nazar Hussain , Andrew McKenzie-Gopsill , Travis Esau, Farhat Abbas and Bishnu Acharya</a:t>
            </a:r>
            <a:endParaRPr sz="1000"/>
          </a:p>
        </p:txBody>
      </p:sp>
      <p:sp>
        <p:nvSpPr>
          <p:cNvPr id="479" name="Google Shape;479;p62"/>
          <p:cNvSpPr/>
          <p:nvPr/>
        </p:nvSpPr>
        <p:spPr>
          <a:xfrm>
            <a:off x="2513475" y="2658150"/>
            <a:ext cx="4179000" cy="1225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2"/>
          <p:cNvSpPr txBox="1"/>
          <p:nvPr/>
        </p:nvSpPr>
        <p:spPr>
          <a:xfrm>
            <a:off x="3889725" y="2597900"/>
            <a:ext cx="14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Presented by-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p62"/>
          <p:cNvSpPr txBox="1"/>
          <p:nvPr/>
        </p:nvSpPr>
        <p:spPr>
          <a:xfrm>
            <a:off x="2478225" y="2836950"/>
            <a:ext cx="4249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no - 09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Abanti Chakraborty Shruti            ID: 22366034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Ehsanur Rahman Rhythm 	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Md. Humaion Kabir Mehedi 			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3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87" name="Google Shape;487;p63"/>
          <p:cNvSpPr txBox="1"/>
          <p:nvPr>
            <p:ph idx="2" type="title"/>
          </p:nvPr>
        </p:nvSpPr>
        <p:spPr>
          <a:xfrm>
            <a:off x="723975" y="14714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8" name="Google Shape;488;p63"/>
          <p:cNvSpPr txBox="1"/>
          <p:nvPr>
            <p:ph idx="3" type="title"/>
          </p:nvPr>
        </p:nvSpPr>
        <p:spPr>
          <a:xfrm>
            <a:off x="1610725" y="1313175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89" name="Google Shape;489;p63"/>
          <p:cNvSpPr txBox="1"/>
          <p:nvPr>
            <p:ph idx="5" type="title"/>
          </p:nvPr>
        </p:nvSpPr>
        <p:spPr>
          <a:xfrm>
            <a:off x="723975" y="2698375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0" name="Google Shape;490;p63"/>
          <p:cNvSpPr txBox="1"/>
          <p:nvPr>
            <p:ph idx="6" type="title"/>
          </p:nvPr>
        </p:nvSpPr>
        <p:spPr>
          <a:xfrm>
            <a:off x="1741350" y="2452513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and Methods</a:t>
            </a:r>
            <a:endParaRPr/>
          </a:p>
        </p:txBody>
      </p:sp>
      <p:sp>
        <p:nvSpPr>
          <p:cNvPr id="491" name="Google Shape;491;p63"/>
          <p:cNvSpPr txBox="1"/>
          <p:nvPr>
            <p:ph idx="8" type="title"/>
          </p:nvPr>
        </p:nvSpPr>
        <p:spPr>
          <a:xfrm>
            <a:off x="723975" y="392535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2" name="Google Shape;492;p63"/>
          <p:cNvSpPr txBox="1"/>
          <p:nvPr>
            <p:ph idx="9" type="title"/>
          </p:nvPr>
        </p:nvSpPr>
        <p:spPr>
          <a:xfrm>
            <a:off x="1681075" y="377590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93" name="Google Shape;493;p63"/>
          <p:cNvSpPr txBox="1"/>
          <p:nvPr>
            <p:ph idx="14" type="title"/>
          </p:nvPr>
        </p:nvSpPr>
        <p:spPr>
          <a:xfrm>
            <a:off x="4950075" y="14714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4" name="Google Shape;494;p63"/>
          <p:cNvSpPr txBox="1"/>
          <p:nvPr>
            <p:ph idx="15" type="title"/>
          </p:nvPr>
        </p:nvSpPr>
        <p:spPr>
          <a:xfrm>
            <a:off x="5917213" y="1373438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Concept Flowchart</a:t>
            </a:r>
            <a:endParaRPr/>
          </a:p>
        </p:txBody>
      </p:sp>
      <p:sp>
        <p:nvSpPr>
          <p:cNvPr id="495" name="Google Shape;495;p63"/>
          <p:cNvSpPr txBox="1"/>
          <p:nvPr>
            <p:ph idx="17" type="title"/>
          </p:nvPr>
        </p:nvSpPr>
        <p:spPr>
          <a:xfrm>
            <a:off x="4950075" y="2698375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96" name="Google Shape;496;p63"/>
          <p:cNvSpPr txBox="1"/>
          <p:nvPr>
            <p:ph idx="18" type="title"/>
          </p:nvPr>
        </p:nvSpPr>
        <p:spPr>
          <a:xfrm>
            <a:off x="5917213" y="2605975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497" name="Google Shape;49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4"/>
          <p:cNvSpPr txBox="1"/>
          <p:nvPr>
            <p:ph type="title"/>
          </p:nvPr>
        </p:nvSpPr>
        <p:spPr>
          <a:xfrm>
            <a:off x="726075" y="625675"/>
            <a:ext cx="41802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03" name="Google Shape;503;p64"/>
          <p:cNvSpPr txBox="1"/>
          <p:nvPr>
            <p:ph idx="1" type="body"/>
          </p:nvPr>
        </p:nvSpPr>
        <p:spPr>
          <a:xfrm>
            <a:off x="549075" y="869975"/>
            <a:ext cx="4534200" cy="3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</a:t>
            </a:r>
            <a:r>
              <a:rPr lang="en"/>
              <a:t>dentify the early blight disease in real-time for potato production system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Efficient crop management to provide economic and environmental </a:t>
            </a:r>
            <a:r>
              <a:rPr lang="en"/>
              <a:t>benefits</a:t>
            </a:r>
            <a:r>
              <a:rPr lang="en"/>
              <a:t> 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Evaluate the potential of using artificial intelligence based convolutional neural networks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Compare three ages of CNNs (GoogleNet—old, VGGNet—mid-age, and</a:t>
            </a:r>
            <a:r>
              <a:rPr lang="en"/>
              <a:t> </a:t>
            </a:r>
            <a:r>
              <a:rPr lang="en"/>
              <a:t>EfficientNET—new)</a:t>
            </a:r>
            <a:r>
              <a:rPr lang="en"/>
              <a:t> </a:t>
            </a:r>
            <a:r>
              <a:rPr lang="en"/>
              <a:t>for identification of early blight disease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Assess their adequacy in developing a smart sprayer for the targeted application of fungicides</a:t>
            </a:r>
            <a:endParaRPr/>
          </a:p>
        </p:txBody>
      </p:sp>
      <p:pic>
        <p:nvPicPr>
          <p:cNvPr id="504" name="Google Shape;504;p64"/>
          <p:cNvPicPr preferRelativeResize="0"/>
          <p:nvPr/>
        </p:nvPicPr>
        <p:blipFill rotWithShape="1">
          <a:blip r:embed="rId3">
            <a:alphaModFix/>
          </a:blip>
          <a:srcRect b="0" l="14819" r="14812" t="0"/>
          <a:stretch/>
        </p:blipFill>
        <p:spPr>
          <a:xfrm>
            <a:off x="5283075" y="543000"/>
            <a:ext cx="3138974" cy="460049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4"/>
          <p:cNvSpPr/>
          <p:nvPr/>
        </p:nvSpPr>
        <p:spPr>
          <a:xfrm rot="10800000">
            <a:off x="5960400" y="367050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450" y="543000"/>
            <a:ext cx="2397600" cy="35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3075" y="546150"/>
            <a:ext cx="3138975" cy="459419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and Methods</a:t>
            </a:r>
            <a:endParaRPr/>
          </a:p>
        </p:txBody>
      </p:sp>
      <p:sp>
        <p:nvSpPr>
          <p:cNvPr id="514" name="Google Shape;514;p65"/>
          <p:cNvSpPr/>
          <p:nvPr/>
        </p:nvSpPr>
        <p:spPr>
          <a:xfrm>
            <a:off x="4442850" y="1003038"/>
            <a:ext cx="791700" cy="79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5"/>
          <p:cNvSpPr/>
          <p:nvPr/>
        </p:nvSpPr>
        <p:spPr>
          <a:xfrm>
            <a:off x="3909450" y="1902493"/>
            <a:ext cx="791700" cy="79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5"/>
          <p:cNvSpPr/>
          <p:nvPr/>
        </p:nvSpPr>
        <p:spPr>
          <a:xfrm>
            <a:off x="4442850" y="2801945"/>
            <a:ext cx="791700" cy="79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5"/>
          <p:cNvSpPr txBox="1"/>
          <p:nvPr>
            <p:ph idx="4294967295" type="title"/>
          </p:nvPr>
        </p:nvSpPr>
        <p:spPr>
          <a:xfrm>
            <a:off x="1428525" y="1843950"/>
            <a:ext cx="20235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5"/>
                </a:solidFill>
              </a:rPr>
              <a:t>Multistage Disease Comparison</a:t>
            </a:r>
            <a:endParaRPr sz="2100">
              <a:solidFill>
                <a:schemeClr val="accent5"/>
              </a:solidFill>
            </a:endParaRPr>
          </a:p>
        </p:txBody>
      </p:sp>
      <p:sp>
        <p:nvSpPr>
          <p:cNvPr id="518" name="Google Shape;518;p65"/>
          <p:cNvSpPr txBox="1"/>
          <p:nvPr>
            <p:ph idx="4294967295" type="title"/>
          </p:nvPr>
        </p:nvSpPr>
        <p:spPr>
          <a:xfrm>
            <a:off x="544500" y="2298150"/>
            <a:ext cx="29076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Montserrat"/>
                <a:ea typeface="Montserrat"/>
                <a:cs typeface="Montserrat"/>
                <a:sym typeface="Montserrat"/>
              </a:rPr>
              <a:t>3 separate experimental groups for accurate identification</a:t>
            </a:r>
            <a:endParaRPr b="0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p65"/>
          <p:cNvSpPr/>
          <p:nvPr/>
        </p:nvSpPr>
        <p:spPr>
          <a:xfrm>
            <a:off x="3909450" y="3701395"/>
            <a:ext cx="791700" cy="79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65"/>
          <p:cNvSpPr txBox="1"/>
          <p:nvPr>
            <p:ph idx="4294967295" type="title"/>
          </p:nvPr>
        </p:nvSpPr>
        <p:spPr>
          <a:xfrm>
            <a:off x="1428400" y="3685825"/>
            <a:ext cx="20235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400">
                <a:solidFill>
                  <a:schemeClr val="accent5"/>
                </a:solidFill>
              </a:rPr>
              <a:t>Statistical Analysis and Inference Time</a:t>
            </a:r>
            <a:endParaRPr sz="2100">
              <a:solidFill>
                <a:schemeClr val="accent5"/>
              </a:solidFill>
            </a:endParaRPr>
          </a:p>
        </p:txBody>
      </p:sp>
      <p:sp>
        <p:nvSpPr>
          <p:cNvPr id="521" name="Google Shape;521;p65"/>
          <p:cNvSpPr txBox="1"/>
          <p:nvPr>
            <p:ph idx="4294967295" type="title"/>
          </p:nvPr>
        </p:nvSpPr>
        <p:spPr>
          <a:xfrm>
            <a:off x="724050" y="4014925"/>
            <a:ext cx="27282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Montserrat"/>
                <a:ea typeface="Montserrat"/>
                <a:cs typeface="Montserrat"/>
                <a:sym typeface="Montserrat"/>
              </a:rPr>
              <a:t>Dell Latitude 5580 recorded time for a batch size of 1</a:t>
            </a:r>
            <a:endParaRPr b="0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65"/>
          <p:cNvSpPr txBox="1"/>
          <p:nvPr>
            <p:ph idx="4294967295" type="title"/>
          </p:nvPr>
        </p:nvSpPr>
        <p:spPr>
          <a:xfrm>
            <a:off x="5691750" y="987450"/>
            <a:ext cx="1884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5"/>
                </a:solidFill>
              </a:rPr>
              <a:t> Study Site and Data Collection</a:t>
            </a:r>
            <a:endParaRPr sz="2100">
              <a:solidFill>
                <a:schemeClr val="accent5"/>
              </a:solidFill>
            </a:endParaRPr>
          </a:p>
        </p:txBody>
      </p:sp>
      <p:sp>
        <p:nvSpPr>
          <p:cNvPr id="523" name="Google Shape;523;p65"/>
          <p:cNvSpPr txBox="1"/>
          <p:nvPr>
            <p:ph idx="4294967295" type="title"/>
          </p:nvPr>
        </p:nvSpPr>
        <p:spPr>
          <a:xfrm>
            <a:off x="5691750" y="1316550"/>
            <a:ext cx="24474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Montserrat"/>
                <a:ea typeface="Montserrat"/>
                <a:cs typeface="Montserrat"/>
                <a:sym typeface="Montserrat"/>
              </a:rPr>
              <a:t>5199 data collected from 4 sites of Canada</a:t>
            </a:r>
            <a:endParaRPr b="0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4" name="Google Shape;524;p65"/>
          <p:cNvSpPr txBox="1"/>
          <p:nvPr>
            <p:ph idx="4294967295" type="title"/>
          </p:nvPr>
        </p:nvSpPr>
        <p:spPr>
          <a:xfrm>
            <a:off x="5691750" y="2786200"/>
            <a:ext cx="21963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5"/>
                </a:solidFill>
              </a:rPr>
              <a:t>Model Training and Hyperparameter Tuning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</a:endParaRPr>
          </a:p>
        </p:txBody>
      </p:sp>
      <p:sp>
        <p:nvSpPr>
          <p:cNvPr id="525" name="Google Shape;525;p65"/>
          <p:cNvSpPr txBox="1"/>
          <p:nvPr>
            <p:ph idx="4294967295" type="title"/>
          </p:nvPr>
        </p:nvSpPr>
        <p:spPr>
          <a:xfrm>
            <a:off x="5691750" y="3115300"/>
            <a:ext cx="24474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Montserrat"/>
                <a:ea typeface="Montserrat"/>
                <a:cs typeface="Montserrat"/>
                <a:sym typeface="Montserrat"/>
              </a:rPr>
              <a:t>3 CNN’s with Adam optimizer were selected</a:t>
            </a:r>
            <a:endParaRPr b="0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6" name="Google Shape;526;p65"/>
          <p:cNvCxnSpPr>
            <a:stCxn id="517" idx="3"/>
            <a:endCxn id="515" idx="2"/>
          </p:cNvCxnSpPr>
          <p:nvPr/>
        </p:nvCxnSpPr>
        <p:spPr>
          <a:xfrm>
            <a:off x="3452025" y="2029950"/>
            <a:ext cx="457500" cy="2682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65"/>
          <p:cNvCxnSpPr>
            <a:stCxn id="514" idx="6"/>
            <a:endCxn id="522" idx="1"/>
          </p:cNvCxnSpPr>
          <p:nvPr/>
        </p:nvCxnSpPr>
        <p:spPr>
          <a:xfrm flipH="1" rot="10800000">
            <a:off x="5234550" y="1152138"/>
            <a:ext cx="457200" cy="246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65"/>
          <p:cNvCxnSpPr>
            <a:stCxn id="516" idx="6"/>
            <a:endCxn id="524" idx="1"/>
          </p:cNvCxnSpPr>
          <p:nvPr/>
        </p:nvCxnSpPr>
        <p:spPr>
          <a:xfrm flipH="1" rot="10800000">
            <a:off x="5234550" y="2950745"/>
            <a:ext cx="457200" cy="246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65"/>
          <p:cNvCxnSpPr>
            <a:stCxn id="520" idx="3"/>
            <a:endCxn id="519" idx="2"/>
          </p:cNvCxnSpPr>
          <p:nvPr/>
        </p:nvCxnSpPr>
        <p:spPr>
          <a:xfrm>
            <a:off x="3451900" y="3850375"/>
            <a:ext cx="457500" cy="2466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30" name="Google Shape;530;p65"/>
          <p:cNvGrpSpPr/>
          <p:nvPr/>
        </p:nvGrpSpPr>
        <p:grpSpPr>
          <a:xfrm>
            <a:off x="4679439" y="2986316"/>
            <a:ext cx="318512" cy="422670"/>
            <a:chOff x="1571431" y="1940568"/>
            <a:chExt cx="279936" cy="371480"/>
          </a:xfrm>
        </p:grpSpPr>
        <p:sp>
          <p:nvSpPr>
            <p:cNvPr id="531" name="Google Shape;531;p65"/>
            <p:cNvSpPr/>
            <p:nvPr/>
          </p:nvSpPr>
          <p:spPr>
            <a:xfrm>
              <a:off x="1571431" y="1940568"/>
              <a:ext cx="279936" cy="371480"/>
            </a:xfrm>
            <a:custGeom>
              <a:rect b="b" l="l" r="r" t="t"/>
              <a:pathLst>
                <a:path extrusionOk="0" h="13793" w="10394">
                  <a:moveTo>
                    <a:pt x="8839" y="389"/>
                  </a:moveTo>
                  <a:lnTo>
                    <a:pt x="8936" y="486"/>
                  </a:lnTo>
                  <a:lnTo>
                    <a:pt x="8936" y="1263"/>
                  </a:lnTo>
                  <a:lnTo>
                    <a:pt x="3011" y="1263"/>
                  </a:lnTo>
                  <a:lnTo>
                    <a:pt x="2914" y="1457"/>
                  </a:lnTo>
                  <a:lnTo>
                    <a:pt x="2914" y="1554"/>
                  </a:lnTo>
                  <a:lnTo>
                    <a:pt x="3109" y="1651"/>
                  </a:lnTo>
                  <a:lnTo>
                    <a:pt x="8936" y="1651"/>
                  </a:lnTo>
                  <a:lnTo>
                    <a:pt x="9907" y="4177"/>
                  </a:lnTo>
                  <a:lnTo>
                    <a:pt x="9907" y="4274"/>
                  </a:lnTo>
                  <a:lnTo>
                    <a:pt x="486" y="4274"/>
                  </a:lnTo>
                  <a:lnTo>
                    <a:pt x="486" y="4177"/>
                  </a:lnTo>
                  <a:lnTo>
                    <a:pt x="1457" y="1651"/>
                  </a:lnTo>
                  <a:lnTo>
                    <a:pt x="2234" y="1651"/>
                  </a:lnTo>
                  <a:lnTo>
                    <a:pt x="2331" y="1457"/>
                  </a:lnTo>
                  <a:lnTo>
                    <a:pt x="2234" y="1360"/>
                  </a:lnTo>
                  <a:lnTo>
                    <a:pt x="2137" y="1263"/>
                  </a:lnTo>
                  <a:lnTo>
                    <a:pt x="1457" y="1263"/>
                  </a:lnTo>
                  <a:lnTo>
                    <a:pt x="1457" y="486"/>
                  </a:lnTo>
                  <a:lnTo>
                    <a:pt x="1554" y="389"/>
                  </a:lnTo>
                  <a:close/>
                  <a:moveTo>
                    <a:pt x="1360" y="0"/>
                  </a:moveTo>
                  <a:lnTo>
                    <a:pt x="1263" y="97"/>
                  </a:lnTo>
                  <a:lnTo>
                    <a:pt x="1166" y="291"/>
                  </a:lnTo>
                  <a:lnTo>
                    <a:pt x="1069" y="486"/>
                  </a:lnTo>
                  <a:lnTo>
                    <a:pt x="1069" y="1457"/>
                  </a:lnTo>
                  <a:lnTo>
                    <a:pt x="98" y="4079"/>
                  </a:lnTo>
                  <a:lnTo>
                    <a:pt x="0" y="4468"/>
                  </a:lnTo>
                  <a:lnTo>
                    <a:pt x="0" y="13015"/>
                  </a:lnTo>
                  <a:lnTo>
                    <a:pt x="98" y="13307"/>
                  </a:lnTo>
                  <a:lnTo>
                    <a:pt x="292" y="13598"/>
                  </a:lnTo>
                  <a:lnTo>
                    <a:pt x="486" y="13792"/>
                  </a:lnTo>
                  <a:lnTo>
                    <a:pt x="10296" y="13792"/>
                  </a:lnTo>
                  <a:lnTo>
                    <a:pt x="10393" y="13598"/>
                  </a:lnTo>
                  <a:lnTo>
                    <a:pt x="10393" y="12432"/>
                  </a:lnTo>
                  <a:lnTo>
                    <a:pt x="10199" y="12335"/>
                  </a:lnTo>
                  <a:lnTo>
                    <a:pt x="10102" y="12335"/>
                  </a:lnTo>
                  <a:lnTo>
                    <a:pt x="10005" y="12432"/>
                  </a:lnTo>
                  <a:lnTo>
                    <a:pt x="10005" y="12530"/>
                  </a:lnTo>
                  <a:lnTo>
                    <a:pt x="10005" y="13015"/>
                  </a:lnTo>
                  <a:lnTo>
                    <a:pt x="9907" y="13209"/>
                  </a:lnTo>
                  <a:lnTo>
                    <a:pt x="9907" y="13307"/>
                  </a:lnTo>
                  <a:lnTo>
                    <a:pt x="9713" y="13404"/>
                  </a:lnTo>
                  <a:lnTo>
                    <a:pt x="680" y="13404"/>
                  </a:lnTo>
                  <a:lnTo>
                    <a:pt x="486" y="13307"/>
                  </a:lnTo>
                  <a:lnTo>
                    <a:pt x="486" y="13209"/>
                  </a:lnTo>
                  <a:lnTo>
                    <a:pt x="389" y="13015"/>
                  </a:lnTo>
                  <a:lnTo>
                    <a:pt x="389" y="4759"/>
                  </a:lnTo>
                  <a:lnTo>
                    <a:pt x="10005" y="4759"/>
                  </a:lnTo>
                  <a:lnTo>
                    <a:pt x="10005" y="11558"/>
                  </a:lnTo>
                  <a:lnTo>
                    <a:pt x="10005" y="11753"/>
                  </a:lnTo>
                  <a:lnTo>
                    <a:pt x="10393" y="11753"/>
                  </a:lnTo>
                  <a:lnTo>
                    <a:pt x="10393" y="11558"/>
                  </a:lnTo>
                  <a:lnTo>
                    <a:pt x="10393" y="4468"/>
                  </a:lnTo>
                  <a:lnTo>
                    <a:pt x="10296" y="4079"/>
                  </a:lnTo>
                  <a:lnTo>
                    <a:pt x="9325" y="1457"/>
                  </a:lnTo>
                  <a:lnTo>
                    <a:pt x="9325" y="486"/>
                  </a:lnTo>
                  <a:lnTo>
                    <a:pt x="9325" y="291"/>
                  </a:lnTo>
                  <a:lnTo>
                    <a:pt x="9228" y="97"/>
                  </a:lnTo>
                  <a:lnTo>
                    <a:pt x="90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65"/>
            <p:cNvSpPr/>
            <p:nvPr/>
          </p:nvSpPr>
          <p:spPr>
            <a:xfrm>
              <a:off x="1571431" y="1940568"/>
              <a:ext cx="279936" cy="371480"/>
            </a:xfrm>
            <a:custGeom>
              <a:rect b="b" l="l" r="r" t="t"/>
              <a:pathLst>
                <a:path extrusionOk="0" fill="none" h="13793" w="10394">
                  <a:moveTo>
                    <a:pt x="10199" y="11753"/>
                  </a:moveTo>
                  <a:lnTo>
                    <a:pt x="10199" y="11753"/>
                  </a:lnTo>
                  <a:lnTo>
                    <a:pt x="10393" y="11753"/>
                  </a:lnTo>
                  <a:lnTo>
                    <a:pt x="10393" y="11558"/>
                  </a:lnTo>
                  <a:lnTo>
                    <a:pt x="10393" y="4468"/>
                  </a:lnTo>
                  <a:lnTo>
                    <a:pt x="10393" y="4468"/>
                  </a:lnTo>
                  <a:lnTo>
                    <a:pt x="10296" y="4079"/>
                  </a:lnTo>
                  <a:lnTo>
                    <a:pt x="9325" y="1457"/>
                  </a:lnTo>
                  <a:lnTo>
                    <a:pt x="9325" y="486"/>
                  </a:lnTo>
                  <a:lnTo>
                    <a:pt x="9325" y="486"/>
                  </a:lnTo>
                  <a:lnTo>
                    <a:pt x="9325" y="291"/>
                  </a:lnTo>
                  <a:lnTo>
                    <a:pt x="9228" y="97"/>
                  </a:lnTo>
                  <a:lnTo>
                    <a:pt x="9033" y="0"/>
                  </a:lnTo>
                  <a:lnTo>
                    <a:pt x="8839" y="0"/>
                  </a:lnTo>
                  <a:lnTo>
                    <a:pt x="1554" y="0"/>
                  </a:lnTo>
                  <a:lnTo>
                    <a:pt x="1554" y="0"/>
                  </a:lnTo>
                  <a:lnTo>
                    <a:pt x="1360" y="0"/>
                  </a:lnTo>
                  <a:lnTo>
                    <a:pt x="1263" y="97"/>
                  </a:lnTo>
                  <a:lnTo>
                    <a:pt x="1166" y="291"/>
                  </a:lnTo>
                  <a:lnTo>
                    <a:pt x="1069" y="486"/>
                  </a:lnTo>
                  <a:lnTo>
                    <a:pt x="1069" y="1457"/>
                  </a:lnTo>
                  <a:lnTo>
                    <a:pt x="98" y="4079"/>
                  </a:lnTo>
                  <a:lnTo>
                    <a:pt x="98" y="4079"/>
                  </a:lnTo>
                  <a:lnTo>
                    <a:pt x="0" y="4468"/>
                  </a:lnTo>
                  <a:lnTo>
                    <a:pt x="0" y="13015"/>
                  </a:lnTo>
                  <a:lnTo>
                    <a:pt x="0" y="13015"/>
                  </a:lnTo>
                  <a:lnTo>
                    <a:pt x="98" y="13307"/>
                  </a:lnTo>
                  <a:lnTo>
                    <a:pt x="292" y="13598"/>
                  </a:lnTo>
                  <a:lnTo>
                    <a:pt x="486" y="13792"/>
                  </a:lnTo>
                  <a:lnTo>
                    <a:pt x="875" y="13792"/>
                  </a:lnTo>
                  <a:lnTo>
                    <a:pt x="10199" y="13792"/>
                  </a:lnTo>
                  <a:lnTo>
                    <a:pt x="10199" y="13792"/>
                  </a:lnTo>
                  <a:lnTo>
                    <a:pt x="10296" y="13792"/>
                  </a:lnTo>
                  <a:lnTo>
                    <a:pt x="10393" y="13598"/>
                  </a:lnTo>
                  <a:lnTo>
                    <a:pt x="10393" y="12432"/>
                  </a:lnTo>
                  <a:lnTo>
                    <a:pt x="10393" y="12432"/>
                  </a:lnTo>
                  <a:lnTo>
                    <a:pt x="10393" y="12432"/>
                  </a:lnTo>
                  <a:lnTo>
                    <a:pt x="10393" y="12432"/>
                  </a:lnTo>
                  <a:lnTo>
                    <a:pt x="10199" y="12335"/>
                  </a:lnTo>
                  <a:lnTo>
                    <a:pt x="10102" y="12335"/>
                  </a:lnTo>
                  <a:lnTo>
                    <a:pt x="10005" y="12432"/>
                  </a:lnTo>
                  <a:lnTo>
                    <a:pt x="10005" y="12530"/>
                  </a:lnTo>
                  <a:lnTo>
                    <a:pt x="10005" y="13015"/>
                  </a:lnTo>
                  <a:lnTo>
                    <a:pt x="10005" y="13015"/>
                  </a:lnTo>
                  <a:lnTo>
                    <a:pt x="9907" y="13209"/>
                  </a:lnTo>
                  <a:lnTo>
                    <a:pt x="9907" y="13307"/>
                  </a:lnTo>
                  <a:lnTo>
                    <a:pt x="9713" y="13404"/>
                  </a:lnTo>
                  <a:lnTo>
                    <a:pt x="9519" y="13404"/>
                  </a:lnTo>
                  <a:lnTo>
                    <a:pt x="875" y="13404"/>
                  </a:lnTo>
                  <a:lnTo>
                    <a:pt x="875" y="13404"/>
                  </a:lnTo>
                  <a:lnTo>
                    <a:pt x="680" y="13404"/>
                  </a:lnTo>
                  <a:lnTo>
                    <a:pt x="486" y="13307"/>
                  </a:lnTo>
                  <a:lnTo>
                    <a:pt x="486" y="13209"/>
                  </a:lnTo>
                  <a:lnTo>
                    <a:pt x="389" y="13015"/>
                  </a:lnTo>
                  <a:lnTo>
                    <a:pt x="389" y="4759"/>
                  </a:lnTo>
                  <a:lnTo>
                    <a:pt x="10005" y="4759"/>
                  </a:lnTo>
                  <a:lnTo>
                    <a:pt x="10005" y="11558"/>
                  </a:lnTo>
                  <a:lnTo>
                    <a:pt x="10005" y="11558"/>
                  </a:lnTo>
                  <a:lnTo>
                    <a:pt x="10005" y="11753"/>
                  </a:lnTo>
                  <a:lnTo>
                    <a:pt x="10199" y="11753"/>
                  </a:lnTo>
                  <a:lnTo>
                    <a:pt x="10199" y="1175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65"/>
            <p:cNvSpPr/>
            <p:nvPr/>
          </p:nvSpPr>
          <p:spPr>
            <a:xfrm>
              <a:off x="1584520" y="1951018"/>
              <a:ext cx="253758" cy="104660"/>
            </a:xfrm>
            <a:custGeom>
              <a:rect b="b" l="l" r="r" t="t"/>
              <a:pathLst>
                <a:path extrusionOk="0" fill="none" h="3886" w="9422">
                  <a:moveTo>
                    <a:pt x="971" y="1263"/>
                  </a:moveTo>
                  <a:lnTo>
                    <a:pt x="1651" y="1263"/>
                  </a:lnTo>
                  <a:lnTo>
                    <a:pt x="1651" y="1263"/>
                  </a:lnTo>
                  <a:lnTo>
                    <a:pt x="1748" y="1263"/>
                  </a:lnTo>
                  <a:lnTo>
                    <a:pt x="1845" y="1069"/>
                  </a:lnTo>
                  <a:lnTo>
                    <a:pt x="1845" y="1069"/>
                  </a:lnTo>
                  <a:lnTo>
                    <a:pt x="1748" y="972"/>
                  </a:lnTo>
                  <a:lnTo>
                    <a:pt x="1651" y="875"/>
                  </a:lnTo>
                  <a:lnTo>
                    <a:pt x="971" y="875"/>
                  </a:lnTo>
                  <a:lnTo>
                    <a:pt x="971" y="98"/>
                  </a:lnTo>
                  <a:lnTo>
                    <a:pt x="971" y="98"/>
                  </a:lnTo>
                  <a:lnTo>
                    <a:pt x="1068" y="1"/>
                  </a:lnTo>
                  <a:lnTo>
                    <a:pt x="8353" y="1"/>
                  </a:lnTo>
                  <a:lnTo>
                    <a:pt x="8353" y="1"/>
                  </a:lnTo>
                  <a:lnTo>
                    <a:pt x="8450" y="98"/>
                  </a:lnTo>
                  <a:lnTo>
                    <a:pt x="8450" y="875"/>
                  </a:lnTo>
                  <a:lnTo>
                    <a:pt x="2623" y="875"/>
                  </a:lnTo>
                  <a:lnTo>
                    <a:pt x="2623" y="875"/>
                  </a:lnTo>
                  <a:lnTo>
                    <a:pt x="2525" y="875"/>
                  </a:lnTo>
                  <a:lnTo>
                    <a:pt x="2428" y="1069"/>
                  </a:lnTo>
                  <a:lnTo>
                    <a:pt x="2428" y="1069"/>
                  </a:lnTo>
                  <a:lnTo>
                    <a:pt x="2428" y="1166"/>
                  </a:lnTo>
                  <a:lnTo>
                    <a:pt x="2623" y="1263"/>
                  </a:lnTo>
                  <a:lnTo>
                    <a:pt x="8450" y="1263"/>
                  </a:lnTo>
                  <a:lnTo>
                    <a:pt x="9421" y="3789"/>
                  </a:lnTo>
                  <a:lnTo>
                    <a:pt x="9421" y="3789"/>
                  </a:lnTo>
                  <a:lnTo>
                    <a:pt x="9421" y="3886"/>
                  </a:lnTo>
                  <a:lnTo>
                    <a:pt x="0" y="3886"/>
                  </a:lnTo>
                  <a:lnTo>
                    <a:pt x="0" y="3886"/>
                  </a:lnTo>
                  <a:lnTo>
                    <a:pt x="0" y="3789"/>
                  </a:lnTo>
                  <a:lnTo>
                    <a:pt x="971" y="12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5"/>
            <p:cNvSpPr/>
            <p:nvPr/>
          </p:nvSpPr>
          <p:spPr>
            <a:xfrm>
              <a:off x="1610672" y="1985034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65"/>
            <p:cNvSpPr/>
            <p:nvPr/>
          </p:nvSpPr>
          <p:spPr>
            <a:xfrm>
              <a:off x="1626373" y="2102756"/>
              <a:ext cx="170052" cy="167439"/>
            </a:xfrm>
            <a:custGeom>
              <a:rect b="b" l="l" r="r" t="t"/>
              <a:pathLst>
                <a:path extrusionOk="0" h="6217" w="6314">
                  <a:moveTo>
                    <a:pt x="2623" y="2234"/>
                  </a:moveTo>
                  <a:lnTo>
                    <a:pt x="2720" y="2331"/>
                  </a:lnTo>
                  <a:lnTo>
                    <a:pt x="2914" y="2525"/>
                  </a:lnTo>
                  <a:lnTo>
                    <a:pt x="2914" y="2720"/>
                  </a:lnTo>
                  <a:lnTo>
                    <a:pt x="2623" y="2817"/>
                  </a:lnTo>
                  <a:lnTo>
                    <a:pt x="2331" y="2817"/>
                  </a:lnTo>
                  <a:lnTo>
                    <a:pt x="2040" y="2622"/>
                  </a:lnTo>
                  <a:lnTo>
                    <a:pt x="1846" y="2234"/>
                  </a:lnTo>
                  <a:close/>
                  <a:moveTo>
                    <a:pt x="4371" y="3302"/>
                  </a:moveTo>
                  <a:lnTo>
                    <a:pt x="4274" y="3691"/>
                  </a:lnTo>
                  <a:lnTo>
                    <a:pt x="3982" y="3885"/>
                  </a:lnTo>
                  <a:lnTo>
                    <a:pt x="3594" y="3982"/>
                  </a:lnTo>
                  <a:lnTo>
                    <a:pt x="3302" y="3885"/>
                  </a:lnTo>
                  <a:lnTo>
                    <a:pt x="3400" y="3691"/>
                  </a:lnTo>
                  <a:lnTo>
                    <a:pt x="3497" y="3399"/>
                  </a:lnTo>
                  <a:lnTo>
                    <a:pt x="3594" y="3302"/>
                  </a:lnTo>
                  <a:close/>
                  <a:moveTo>
                    <a:pt x="3691" y="389"/>
                  </a:moveTo>
                  <a:lnTo>
                    <a:pt x="4274" y="583"/>
                  </a:lnTo>
                  <a:lnTo>
                    <a:pt x="4662" y="777"/>
                  </a:lnTo>
                  <a:lnTo>
                    <a:pt x="5148" y="1166"/>
                  </a:lnTo>
                  <a:lnTo>
                    <a:pt x="5439" y="1554"/>
                  </a:lnTo>
                  <a:lnTo>
                    <a:pt x="5731" y="2040"/>
                  </a:lnTo>
                  <a:lnTo>
                    <a:pt x="5828" y="2525"/>
                  </a:lnTo>
                  <a:lnTo>
                    <a:pt x="5925" y="3108"/>
                  </a:lnTo>
                  <a:lnTo>
                    <a:pt x="5828" y="3691"/>
                  </a:lnTo>
                  <a:lnTo>
                    <a:pt x="5634" y="4176"/>
                  </a:lnTo>
                  <a:lnTo>
                    <a:pt x="5439" y="4662"/>
                  </a:lnTo>
                  <a:lnTo>
                    <a:pt x="5051" y="5051"/>
                  </a:lnTo>
                  <a:lnTo>
                    <a:pt x="4565" y="4856"/>
                  </a:lnTo>
                  <a:lnTo>
                    <a:pt x="3982" y="4759"/>
                  </a:lnTo>
                  <a:lnTo>
                    <a:pt x="3302" y="4662"/>
                  </a:lnTo>
                  <a:lnTo>
                    <a:pt x="3302" y="4371"/>
                  </a:lnTo>
                  <a:lnTo>
                    <a:pt x="3691" y="4371"/>
                  </a:lnTo>
                  <a:lnTo>
                    <a:pt x="4177" y="4274"/>
                  </a:lnTo>
                  <a:lnTo>
                    <a:pt x="4371" y="4079"/>
                  </a:lnTo>
                  <a:lnTo>
                    <a:pt x="4565" y="3788"/>
                  </a:lnTo>
                  <a:lnTo>
                    <a:pt x="4759" y="3497"/>
                  </a:lnTo>
                  <a:lnTo>
                    <a:pt x="4856" y="3011"/>
                  </a:lnTo>
                  <a:lnTo>
                    <a:pt x="4856" y="2914"/>
                  </a:lnTo>
                  <a:lnTo>
                    <a:pt x="4759" y="2817"/>
                  </a:lnTo>
                  <a:lnTo>
                    <a:pt x="4371" y="2817"/>
                  </a:lnTo>
                  <a:lnTo>
                    <a:pt x="3885" y="2914"/>
                  </a:lnTo>
                  <a:lnTo>
                    <a:pt x="3594" y="2914"/>
                  </a:lnTo>
                  <a:lnTo>
                    <a:pt x="3302" y="3011"/>
                  </a:lnTo>
                  <a:lnTo>
                    <a:pt x="3302" y="2914"/>
                  </a:lnTo>
                  <a:lnTo>
                    <a:pt x="3302" y="2428"/>
                  </a:lnTo>
                  <a:lnTo>
                    <a:pt x="3108" y="2040"/>
                  </a:lnTo>
                  <a:lnTo>
                    <a:pt x="2817" y="1845"/>
                  </a:lnTo>
                  <a:lnTo>
                    <a:pt x="1554" y="1845"/>
                  </a:lnTo>
                  <a:lnTo>
                    <a:pt x="1457" y="1943"/>
                  </a:lnTo>
                  <a:lnTo>
                    <a:pt x="1360" y="2040"/>
                  </a:lnTo>
                  <a:lnTo>
                    <a:pt x="1360" y="2137"/>
                  </a:lnTo>
                  <a:lnTo>
                    <a:pt x="1554" y="2525"/>
                  </a:lnTo>
                  <a:lnTo>
                    <a:pt x="1651" y="2817"/>
                  </a:lnTo>
                  <a:lnTo>
                    <a:pt x="1943" y="3011"/>
                  </a:lnTo>
                  <a:lnTo>
                    <a:pt x="2234" y="3205"/>
                  </a:lnTo>
                  <a:lnTo>
                    <a:pt x="2914" y="3205"/>
                  </a:lnTo>
                  <a:lnTo>
                    <a:pt x="2914" y="4662"/>
                  </a:lnTo>
                  <a:lnTo>
                    <a:pt x="2234" y="4759"/>
                  </a:lnTo>
                  <a:lnTo>
                    <a:pt x="1748" y="4954"/>
                  </a:lnTo>
                  <a:lnTo>
                    <a:pt x="1263" y="5051"/>
                  </a:lnTo>
                  <a:lnTo>
                    <a:pt x="874" y="4662"/>
                  </a:lnTo>
                  <a:lnTo>
                    <a:pt x="680" y="4176"/>
                  </a:lnTo>
                  <a:lnTo>
                    <a:pt x="486" y="3691"/>
                  </a:lnTo>
                  <a:lnTo>
                    <a:pt x="389" y="3108"/>
                  </a:lnTo>
                  <a:lnTo>
                    <a:pt x="486" y="2525"/>
                  </a:lnTo>
                  <a:lnTo>
                    <a:pt x="680" y="2040"/>
                  </a:lnTo>
                  <a:lnTo>
                    <a:pt x="874" y="1554"/>
                  </a:lnTo>
                  <a:lnTo>
                    <a:pt x="1263" y="1166"/>
                  </a:lnTo>
                  <a:lnTo>
                    <a:pt x="1651" y="777"/>
                  </a:lnTo>
                  <a:lnTo>
                    <a:pt x="2137" y="583"/>
                  </a:lnTo>
                  <a:lnTo>
                    <a:pt x="2623" y="389"/>
                  </a:lnTo>
                  <a:close/>
                  <a:moveTo>
                    <a:pt x="3205" y="5051"/>
                  </a:moveTo>
                  <a:lnTo>
                    <a:pt x="3982" y="5148"/>
                  </a:lnTo>
                  <a:lnTo>
                    <a:pt x="4662" y="5342"/>
                  </a:lnTo>
                  <a:lnTo>
                    <a:pt x="4371" y="5536"/>
                  </a:lnTo>
                  <a:lnTo>
                    <a:pt x="3982" y="5731"/>
                  </a:lnTo>
                  <a:lnTo>
                    <a:pt x="3594" y="5828"/>
                  </a:lnTo>
                  <a:lnTo>
                    <a:pt x="2720" y="5828"/>
                  </a:lnTo>
                  <a:lnTo>
                    <a:pt x="2331" y="5731"/>
                  </a:lnTo>
                  <a:lnTo>
                    <a:pt x="1943" y="5536"/>
                  </a:lnTo>
                  <a:lnTo>
                    <a:pt x="1651" y="5342"/>
                  </a:lnTo>
                  <a:lnTo>
                    <a:pt x="2428" y="5148"/>
                  </a:lnTo>
                  <a:lnTo>
                    <a:pt x="3205" y="5051"/>
                  </a:lnTo>
                  <a:close/>
                  <a:moveTo>
                    <a:pt x="2525" y="0"/>
                  </a:moveTo>
                  <a:lnTo>
                    <a:pt x="1943" y="194"/>
                  </a:lnTo>
                  <a:lnTo>
                    <a:pt x="1457" y="486"/>
                  </a:lnTo>
                  <a:lnTo>
                    <a:pt x="971" y="874"/>
                  </a:lnTo>
                  <a:lnTo>
                    <a:pt x="583" y="1360"/>
                  </a:lnTo>
                  <a:lnTo>
                    <a:pt x="291" y="1845"/>
                  </a:lnTo>
                  <a:lnTo>
                    <a:pt x="97" y="2428"/>
                  </a:lnTo>
                  <a:lnTo>
                    <a:pt x="0" y="3108"/>
                  </a:lnTo>
                  <a:lnTo>
                    <a:pt x="97" y="3691"/>
                  </a:lnTo>
                  <a:lnTo>
                    <a:pt x="291" y="4274"/>
                  </a:lnTo>
                  <a:lnTo>
                    <a:pt x="583" y="4856"/>
                  </a:lnTo>
                  <a:lnTo>
                    <a:pt x="971" y="5342"/>
                  </a:lnTo>
                  <a:lnTo>
                    <a:pt x="1457" y="5731"/>
                  </a:lnTo>
                  <a:lnTo>
                    <a:pt x="1943" y="6022"/>
                  </a:lnTo>
                  <a:lnTo>
                    <a:pt x="2525" y="6216"/>
                  </a:lnTo>
                  <a:lnTo>
                    <a:pt x="3788" y="6216"/>
                  </a:lnTo>
                  <a:lnTo>
                    <a:pt x="4371" y="6022"/>
                  </a:lnTo>
                  <a:lnTo>
                    <a:pt x="4954" y="5731"/>
                  </a:lnTo>
                  <a:lnTo>
                    <a:pt x="5342" y="5342"/>
                  </a:lnTo>
                  <a:lnTo>
                    <a:pt x="5731" y="4856"/>
                  </a:lnTo>
                  <a:lnTo>
                    <a:pt x="6022" y="4274"/>
                  </a:lnTo>
                  <a:lnTo>
                    <a:pt x="6216" y="3691"/>
                  </a:lnTo>
                  <a:lnTo>
                    <a:pt x="6313" y="3108"/>
                  </a:lnTo>
                  <a:lnTo>
                    <a:pt x="6216" y="2428"/>
                  </a:lnTo>
                  <a:lnTo>
                    <a:pt x="6022" y="1845"/>
                  </a:lnTo>
                  <a:lnTo>
                    <a:pt x="5731" y="1360"/>
                  </a:lnTo>
                  <a:lnTo>
                    <a:pt x="5342" y="874"/>
                  </a:lnTo>
                  <a:lnTo>
                    <a:pt x="4954" y="486"/>
                  </a:lnTo>
                  <a:lnTo>
                    <a:pt x="4371" y="194"/>
                  </a:lnTo>
                  <a:lnTo>
                    <a:pt x="37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65"/>
            <p:cNvSpPr/>
            <p:nvPr/>
          </p:nvSpPr>
          <p:spPr>
            <a:xfrm>
              <a:off x="1626373" y="2102756"/>
              <a:ext cx="170052" cy="167439"/>
            </a:xfrm>
            <a:custGeom>
              <a:rect b="b" l="l" r="r" t="t"/>
              <a:pathLst>
                <a:path extrusionOk="0" fill="none" h="6217" w="6314">
                  <a:moveTo>
                    <a:pt x="0" y="3108"/>
                  </a:moveTo>
                  <a:lnTo>
                    <a:pt x="0" y="3108"/>
                  </a:lnTo>
                  <a:lnTo>
                    <a:pt x="97" y="3691"/>
                  </a:lnTo>
                  <a:lnTo>
                    <a:pt x="291" y="4274"/>
                  </a:lnTo>
                  <a:lnTo>
                    <a:pt x="583" y="4856"/>
                  </a:lnTo>
                  <a:lnTo>
                    <a:pt x="971" y="5342"/>
                  </a:lnTo>
                  <a:lnTo>
                    <a:pt x="1457" y="5731"/>
                  </a:lnTo>
                  <a:lnTo>
                    <a:pt x="1943" y="6022"/>
                  </a:lnTo>
                  <a:lnTo>
                    <a:pt x="2525" y="6216"/>
                  </a:lnTo>
                  <a:lnTo>
                    <a:pt x="3205" y="6216"/>
                  </a:lnTo>
                  <a:lnTo>
                    <a:pt x="3205" y="6216"/>
                  </a:lnTo>
                  <a:lnTo>
                    <a:pt x="3788" y="6216"/>
                  </a:lnTo>
                  <a:lnTo>
                    <a:pt x="4371" y="6022"/>
                  </a:lnTo>
                  <a:lnTo>
                    <a:pt x="4954" y="5731"/>
                  </a:lnTo>
                  <a:lnTo>
                    <a:pt x="5342" y="5342"/>
                  </a:lnTo>
                  <a:lnTo>
                    <a:pt x="5731" y="4856"/>
                  </a:lnTo>
                  <a:lnTo>
                    <a:pt x="6022" y="4274"/>
                  </a:lnTo>
                  <a:lnTo>
                    <a:pt x="6216" y="3691"/>
                  </a:lnTo>
                  <a:lnTo>
                    <a:pt x="6313" y="3108"/>
                  </a:lnTo>
                  <a:lnTo>
                    <a:pt x="6313" y="3108"/>
                  </a:lnTo>
                  <a:lnTo>
                    <a:pt x="6216" y="2428"/>
                  </a:lnTo>
                  <a:lnTo>
                    <a:pt x="6022" y="1845"/>
                  </a:lnTo>
                  <a:lnTo>
                    <a:pt x="5731" y="1360"/>
                  </a:lnTo>
                  <a:lnTo>
                    <a:pt x="5342" y="874"/>
                  </a:lnTo>
                  <a:lnTo>
                    <a:pt x="4954" y="486"/>
                  </a:lnTo>
                  <a:lnTo>
                    <a:pt x="4371" y="194"/>
                  </a:lnTo>
                  <a:lnTo>
                    <a:pt x="3788" y="0"/>
                  </a:lnTo>
                  <a:lnTo>
                    <a:pt x="3205" y="0"/>
                  </a:lnTo>
                  <a:lnTo>
                    <a:pt x="3205" y="0"/>
                  </a:lnTo>
                  <a:lnTo>
                    <a:pt x="2525" y="0"/>
                  </a:lnTo>
                  <a:lnTo>
                    <a:pt x="1943" y="194"/>
                  </a:lnTo>
                  <a:lnTo>
                    <a:pt x="1457" y="486"/>
                  </a:lnTo>
                  <a:lnTo>
                    <a:pt x="971" y="874"/>
                  </a:lnTo>
                  <a:lnTo>
                    <a:pt x="583" y="1360"/>
                  </a:lnTo>
                  <a:lnTo>
                    <a:pt x="291" y="1845"/>
                  </a:lnTo>
                  <a:lnTo>
                    <a:pt x="97" y="2428"/>
                  </a:lnTo>
                  <a:lnTo>
                    <a:pt x="0" y="3108"/>
                  </a:lnTo>
                  <a:lnTo>
                    <a:pt x="0" y="310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5"/>
            <p:cNvSpPr/>
            <p:nvPr/>
          </p:nvSpPr>
          <p:spPr>
            <a:xfrm>
              <a:off x="1670839" y="2238765"/>
              <a:ext cx="81121" cy="20953"/>
            </a:xfrm>
            <a:custGeom>
              <a:rect b="b" l="l" r="r" t="t"/>
              <a:pathLst>
                <a:path extrusionOk="0" fill="none" h="778" w="3012">
                  <a:moveTo>
                    <a:pt x="0" y="292"/>
                  </a:moveTo>
                  <a:lnTo>
                    <a:pt x="0" y="292"/>
                  </a:lnTo>
                  <a:lnTo>
                    <a:pt x="777" y="98"/>
                  </a:lnTo>
                  <a:lnTo>
                    <a:pt x="1554" y="1"/>
                  </a:lnTo>
                  <a:lnTo>
                    <a:pt x="2331" y="98"/>
                  </a:lnTo>
                  <a:lnTo>
                    <a:pt x="3011" y="292"/>
                  </a:lnTo>
                  <a:lnTo>
                    <a:pt x="3011" y="292"/>
                  </a:lnTo>
                  <a:lnTo>
                    <a:pt x="2720" y="486"/>
                  </a:lnTo>
                  <a:lnTo>
                    <a:pt x="2331" y="681"/>
                  </a:lnTo>
                  <a:lnTo>
                    <a:pt x="1943" y="778"/>
                  </a:lnTo>
                  <a:lnTo>
                    <a:pt x="1554" y="778"/>
                  </a:lnTo>
                  <a:lnTo>
                    <a:pt x="1069" y="778"/>
                  </a:lnTo>
                  <a:lnTo>
                    <a:pt x="680" y="681"/>
                  </a:lnTo>
                  <a:lnTo>
                    <a:pt x="292" y="486"/>
                  </a:lnTo>
                  <a:lnTo>
                    <a:pt x="0" y="292"/>
                  </a:lnTo>
                  <a:lnTo>
                    <a:pt x="0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5"/>
            <p:cNvSpPr/>
            <p:nvPr/>
          </p:nvSpPr>
          <p:spPr>
            <a:xfrm>
              <a:off x="1676064" y="2162896"/>
              <a:ext cx="28791" cy="15729"/>
            </a:xfrm>
            <a:custGeom>
              <a:rect b="b" l="l" r="r" t="t"/>
              <a:pathLst>
                <a:path extrusionOk="0" fill="none" h="584" w="1069">
                  <a:moveTo>
                    <a:pt x="486" y="584"/>
                  </a:moveTo>
                  <a:lnTo>
                    <a:pt x="486" y="584"/>
                  </a:lnTo>
                  <a:lnTo>
                    <a:pt x="195" y="389"/>
                  </a:lnTo>
                  <a:lnTo>
                    <a:pt x="1" y="1"/>
                  </a:lnTo>
                  <a:lnTo>
                    <a:pt x="1" y="1"/>
                  </a:lnTo>
                  <a:lnTo>
                    <a:pt x="486" y="1"/>
                  </a:lnTo>
                  <a:lnTo>
                    <a:pt x="486" y="1"/>
                  </a:lnTo>
                  <a:lnTo>
                    <a:pt x="778" y="1"/>
                  </a:lnTo>
                  <a:lnTo>
                    <a:pt x="875" y="98"/>
                  </a:lnTo>
                  <a:lnTo>
                    <a:pt x="1069" y="292"/>
                  </a:lnTo>
                  <a:lnTo>
                    <a:pt x="1069" y="487"/>
                  </a:lnTo>
                  <a:lnTo>
                    <a:pt x="1069" y="487"/>
                  </a:lnTo>
                  <a:lnTo>
                    <a:pt x="778" y="584"/>
                  </a:lnTo>
                  <a:lnTo>
                    <a:pt x="486" y="584"/>
                  </a:lnTo>
                  <a:lnTo>
                    <a:pt x="486" y="58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5"/>
            <p:cNvSpPr/>
            <p:nvPr/>
          </p:nvSpPr>
          <p:spPr>
            <a:xfrm>
              <a:off x="1636823" y="2113205"/>
              <a:ext cx="149125" cy="125586"/>
            </a:xfrm>
            <a:custGeom>
              <a:rect b="b" l="l" r="r" t="t"/>
              <a:pathLst>
                <a:path extrusionOk="0" fill="none" h="4663" w="5537">
                  <a:moveTo>
                    <a:pt x="5537" y="2720"/>
                  </a:moveTo>
                  <a:lnTo>
                    <a:pt x="5537" y="2720"/>
                  </a:lnTo>
                  <a:lnTo>
                    <a:pt x="5440" y="3303"/>
                  </a:lnTo>
                  <a:lnTo>
                    <a:pt x="5246" y="3788"/>
                  </a:lnTo>
                  <a:lnTo>
                    <a:pt x="5051" y="4274"/>
                  </a:lnTo>
                  <a:lnTo>
                    <a:pt x="4663" y="4663"/>
                  </a:lnTo>
                  <a:lnTo>
                    <a:pt x="4663" y="4663"/>
                  </a:lnTo>
                  <a:lnTo>
                    <a:pt x="4177" y="4468"/>
                  </a:lnTo>
                  <a:lnTo>
                    <a:pt x="3594" y="4371"/>
                  </a:lnTo>
                  <a:lnTo>
                    <a:pt x="2914" y="4274"/>
                  </a:lnTo>
                  <a:lnTo>
                    <a:pt x="2914" y="3983"/>
                  </a:lnTo>
                  <a:lnTo>
                    <a:pt x="2914" y="3983"/>
                  </a:lnTo>
                  <a:lnTo>
                    <a:pt x="3303" y="3983"/>
                  </a:lnTo>
                  <a:lnTo>
                    <a:pt x="3789" y="3886"/>
                  </a:lnTo>
                  <a:lnTo>
                    <a:pt x="3789" y="3886"/>
                  </a:lnTo>
                  <a:lnTo>
                    <a:pt x="3983" y="3691"/>
                  </a:lnTo>
                  <a:lnTo>
                    <a:pt x="4177" y="3400"/>
                  </a:lnTo>
                  <a:lnTo>
                    <a:pt x="4371" y="3109"/>
                  </a:lnTo>
                  <a:lnTo>
                    <a:pt x="4468" y="2623"/>
                  </a:lnTo>
                  <a:lnTo>
                    <a:pt x="4468" y="2623"/>
                  </a:lnTo>
                  <a:lnTo>
                    <a:pt x="4468" y="2526"/>
                  </a:lnTo>
                  <a:lnTo>
                    <a:pt x="4371" y="2429"/>
                  </a:lnTo>
                  <a:lnTo>
                    <a:pt x="4274" y="2429"/>
                  </a:lnTo>
                  <a:lnTo>
                    <a:pt x="4177" y="2429"/>
                  </a:lnTo>
                  <a:lnTo>
                    <a:pt x="4177" y="2429"/>
                  </a:lnTo>
                  <a:lnTo>
                    <a:pt x="3983" y="2429"/>
                  </a:lnTo>
                  <a:lnTo>
                    <a:pt x="3497" y="2526"/>
                  </a:lnTo>
                  <a:lnTo>
                    <a:pt x="3497" y="2526"/>
                  </a:lnTo>
                  <a:lnTo>
                    <a:pt x="3206" y="2526"/>
                  </a:lnTo>
                  <a:lnTo>
                    <a:pt x="2914" y="2623"/>
                  </a:lnTo>
                  <a:lnTo>
                    <a:pt x="2914" y="2526"/>
                  </a:lnTo>
                  <a:lnTo>
                    <a:pt x="2914" y="2526"/>
                  </a:lnTo>
                  <a:lnTo>
                    <a:pt x="2914" y="2040"/>
                  </a:lnTo>
                  <a:lnTo>
                    <a:pt x="2720" y="1652"/>
                  </a:lnTo>
                  <a:lnTo>
                    <a:pt x="2429" y="1457"/>
                  </a:lnTo>
                  <a:lnTo>
                    <a:pt x="1943" y="1457"/>
                  </a:lnTo>
                  <a:lnTo>
                    <a:pt x="1943" y="1457"/>
                  </a:lnTo>
                  <a:lnTo>
                    <a:pt x="1458" y="1457"/>
                  </a:lnTo>
                  <a:lnTo>
                    <a:pt x="1263" y="1457"/>
                  </a:lnTo>
                  <a:lnTo>
                    <a:pt x="1263" y="1457"/>
                  </a:lnTo>
                  <a:lnTo>
                    <a:pt x="1166" y="1457"/>
                  </a:lnTo>
                  <a:lnTo>
                    <a:pt x="1069" y="1555"/>
                  </a:lnTo>
                  <a:lnTo>
                    <a:pt x="972" y="1652"/>
                  </a:lnTo>
                  <a:lnTo>
                    <a:pt x="972" y="1749"/>
                  </a:lnTo>
                  <a:lnTo>
                    <a:pt x="972" y="1749"/>
                  </a:lnTo>
                  <a:lnTo>
                    <a:pt x="972" y="1749"/>
                  </a:lnTo>
                  <a:lnTo>
                    <a:pt x="1166" y="2137"/>
                  </a:lnTo>
                  <a:lnTo>
                    <a:pt x="1263" y="2429"/>
                  </a:lnTo>
                  <a:lnTo>
                    <a:pt x="1555" y="2623"/>
                  </a:lnTo>
                  <a:lnTo>
                    <a:pt x="1846" y="2817"/>
                  </a:lnTo>
                  <a:lnTo>
                    <a:pt x="1846" y="2817"/>
                  </a:lnTo>
                  <a:lnTo>
                    <a:pt x="2137" y="2817"/>
                  </a:lnTo>
                  <a:lnTo>
                    <a:pt x="2526" y="2817"/>
                  </a:lnTo>
                  <a:lnTo>
                    <a:pt x="2526" y="4274"/>
                  </a:lnTo>
                  <a:lnTo>
                    <a:pt x="2526" y="4274"/>
                  </a:lnTo>
                  <a:lnTo>
                    <a:pt x="1846" y="4371"/>
                  </a:lnTo>
                  <a:lnTo>
                    <a:pt x="1360" y="4566"/>
                  </a:lnTo>
                  <a:lnTo>
                    <a:pt x="875" y="4663"/>
                  </a:lnTo>
                  <a:lnTo>
                    <a:pt x="875" y="4663"/>
                  </a:lnTo>
                  <a:lnTo>
                    <a:pt x="486" y="4274"/>
                  </a:lnTo>
                  <a:lnTo>
                    <a:pt x="292" y="3788"/>
                  </a:lnTo>
                  <a:lnTo>
                    <a:pt x="98" y="3303"/>
                  </a:lnTo>
                  <a:lnTo>
                    <a:pt x="1" y="2720"/>
                  </a:lnTo>
                  <a:lnTo>
                    <a:pt x="1" y="2720"/>
                  </a:lnTo>
                  <a:lnTo>
                    <a:pt x="98" y="2137"/>
                  </a:lnTo>
                  <a:lnTo>
                    <a:pt x="292" y="1652"/>
                  </a:lnTo>
                  <a:lnTo>
                    <a:pt x="486" y="1166"/>
                  </a:lnTo>
                  <a:lnTo>
                    <a:pt x="875" y="778"/>
                  </a:lnTo>
                  <a:lnTo>
                    <a:pt x="1263" y="389"/>
                  </a:lnTo>
                  <a:lnTo>
                    <a:pt x="1749" y="195"/>
                  </a:lnTo>
                  <a:lnTo>
                    <a:pt x="2235" y="1"/>
                  </a:lnTo>
                  <a:lnTo>
                    <a:pt x="2817" y="1"/>
                  </a:lnTo>
                  <a:lnTo>
                    <a:pt x="2817" y="1"/>
                  </a:lnTo>
                  <a:lnTo>
                    <a:pt x="3303" y="1"/>
                  </a:lnTo>
                  <a:lnTo>
                    <a:pt x="3886" y="195"/>
                  </a:lnTo>
                  <a:lnTo>
                    <a:pt x="4274" y="389"/>
                  </a:lnTo>
                  <a:lnTo>
                    <a:pt x="4760" y="778"/>
                  </a:lnTo>
                  <a:lnTo>
                    <a:pt x="5051" y="1166"/>
                  </a:lnTo>
                  <a:lnTo>
                    <a:pt x="5343" y="1652"/>
                  </a:lnTo>
                  <a:lnTo>
                    <a:pt x="5440" y="2137"/>
                  </a:lnTo>
                  <a:lnTo>
                    <a:pt x="5537" y="2720"/>
                  </a:lnTo>
                  <a:lnTo>
                    <a:pt x="5537" y="272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5"/>
            <p:cNvSpPr/>
            <p:nvPr/>
          </p:nvSpPr>
          <p:spPr>
            <a:xfrm>
              <a:off x="1715304" y="2191687"/>
              <a:ext cx="28791" cy="18341"/>
            </a:xfrm>
            <a:custGeom>
              <a:rect b="b" l="l" r="r" t="t"/>
              <a:pathLst>
                <a:path extrusionOk="0" fill="none" h="681" w="1069">
                  <a:moveTo>
                    <a:pt x="0" y="583"/>
                  </a:moveTo>
                  <a:lnTo>
                    <a:pt x="0" y="583"/>
                  </a:lnTo>
                  <a:lnTo>
                    <a:pt x="98" y="389"/>
                  </a:lnTo>
                  <a:lnTo>
                    <a:pt x="195" y="97"/>
                  </a:lnTo>
                  <a:lnTo>
                    <a:pt x="195" y="97"/>
                  </a:lnTo>
                  <a:lnTo>
                    <a:pt x="292" y="0"/>
                  </a:lnTo>
                  <a:lnTo>
                    <a:pt x="486" y="0"/>
                  </a:lnTo>
                  <a:lnTo>
                    <a:pt x="486" y="0"/>
                  </a:lnTo>
                  <a:lnTo>
                    <a:pt x="1069" y="0"/>
                  </a:lnTo>
                  <a:lnTo>
                    <a:pt x="1069" y="0"/>
                  </a:lnTo>
                  <a:lnTo>
                    <a:pt x="972" y="389"/>
                  </a:lnTo>
                  <a:lnTo>
                    <a:pt x="680" y="583"/>
                  </a:lnTo>
                  <a:lnTo>
                    <a:pt x="680" y="583"/>
                  </a:lnTo>
                  <a:lnTo>
                    <a:pt x="292" y="680"/>
                  </a:lnTo>
                  <a:lnTo>
                    <a:pt x="0" y="583"/>
                  </a:lnTo>
                  <a:lnTo>
                    <a:pt x="0" y="5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65"/>
            <p:cNvSpPr/>
            <p:nvPr/>
          </p:nvSpPr>
          <p:spPr>
            <a:xfrm>
              <a:off x="1715304" y="2207388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" name="Google Shape;542;p65"/>
          <p:cNvGrpSpPr/>
          <p:nvPr/>
        </p:nvGrpSpPr>
        <p:grpSpPr>
          <a:xfrm>
            <a:off x="4120743" y="3885759"/>
            <a:ext cx="369105" cy="422670"/>
            <a:chOff x="1560954" y="1344148"/>
            <a:chExt cx="324402" cy="371480"/>
          </a:xfrm>
        </p:grpSpPr>
        <p:sp>
          <p:nvSpPr>
            <p:cNvPr id="543" name="Google Shape;543;p65"/>
            <p:cNvSpPr/>
            <p:nvPr/>
          </p:nvSpPr>
          <p:spPr>
            <a:xfrm>
              <a:off x="1788561" y="1590015"/>
              <a:ext cx="28791" cy="60194"/>
            </a:xfrm>
            <a:custGeom>
              <a:rect b="b" l="l" r="r" t="t"/>
              <a:pathLst>
                <a:path extrusionOk="0" h="2235" w="1069">
                  <a:moveTo>
                    <a:pt x="97" y="1"/>
                  </a:moveTo>
                  <a:lnTo>
                    <a:pt x="0" y="195"/>
                  </a:lnTo>
                  <a:lnTo>
                    <a:pt x="0" y="1361"/>
                  </a:lnTo>
                  <a:lnTo>
                    <a:pt x="97" y="1555"/>
                  </a:lnTo>
                  <a:lnTo>
                    <a:pt x="680" y="2138"/>
                  </a:lnTo>
                  <a:lnTo>
                    <a:pt x="874" y="2235"/>
                  </a:lnTo>
                  <a:lnTo>
                    <a:pt x="971" y="2138"/>
                  </a:lnTo>
                  <a:lnTo>
                    <a:pt x="1068" y="2041"/>
                  </a:lnTo>
                  <a:lnTo>
                    <a:pt x="971" y="1846"/>
                  </a:lnTo>
                  <a:lnTo>
                    <a:pt x="389" y="1264"/>
                  </a:lnTo>
                  <a:lnTo>
                    <a:pt x="389" y="195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65"/>
            <p:cNvSpPr/>
            <p:nvPr/>
          </p:nvSpPr>
          <p:spPr>
            <a:xfrm>
              <a:off x="1788561" y="1590015"/>
              <a:ext cx="28791" cy="60194"/>
            </a:xfrm>
            <a:custGeom>
              <a:rect b="b" l="l" r="r" t="t"/>
              <a:pathLst>
                <a:path extrusionOk="0" fill="none" h="2235" w="1069">
                  <a:moveTo>
                    <a:pt x="389" y="1264"/>
                  </a:moveTo>
                  <a:lnTo>
                    <a:pt x="389" y="195"/>
                  </a:lnTo>
                  <a:lnTo>
                    <a:pt x="389" y="195"/>
                  </a:lnTo>
                  <a:lnTo>
                    <a:pt x="389" y="1"/>
                  </a:lnTo>
                  <a:lnTo>
                    <a:pt x="194" y="1"/>
                  </a:lnTo>
                  <a:lnTo>
                    <a:pt x="194" y="1"/>
                  </a:lnTo>
                  <a:lnTo>
                    <a:pt x="97" y="1"/>
                  </a:lnTo>
                  <a:lnTo>
                    <a:pt x="0" y="195"/>
                  </a:lnTo>
                  <a:lnTo>
                    <a:pt x="0" y="1361"/>
                  </a:lnTo>
                  <a:lnTo>
                    <a:pt x="0" y="1361"/>
                  </a:lnTo>
                  <a:lnTo>
                    <a:pt x="97" y="1555"/>
                  </a:lnTo>
                  <a:lnTo>
                    <a:pt x="680" y="2138"/>
                  </a:lnTo>
                  <a:lnTo>
                    <a:pt x="680" y="2138"/>
                  </a:lnTo>
                  <a:lnTo>
                    <a:pt x="874" y="2235"/>
                  </a:lnTo>
                  <a:lnTo>
                    <a:pt x="971" y="2138"/>
                  </a:lnTo>
                  <a:lnTo>
                    <a:pt x="971" y="2138"/>
                  </a:lnTo>
                  <a:lnTo>
                    <a:pt x="1068" y="2041"/>
                  </a:lnTo>
                  <a:lnTo>
                    <a:pt x="971" y="1846"/>
                  </a:lnTo>
                  <a:lnTo>
                    <a:pt x="389" y="12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65"/>
            <p:cNvSpPr/>
            <p:nvPr/>
          </p:nvSpPr>
          <p:spPr>
            <a:xfrm>
              <a:off x="1801623" y="1624030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65"/>
            <p:cNvSpPr/>
            <p:nvPr/>
          </p:nvSpPr>
          <p:spPr>
            <a:xfrm>
              <a:off x="1560954" y="1344148"/>
              <a:ext cx="324402" cy="371480"/>
            </a:xfrm>
            <a:custGeom>
              <a:rect b="b" l="l" r="r" t="t"/>
              <a:pathLst>
                <a:path extrusionOk="0" h="13793" w="12045">
                  <a:moveTo>
                    <a:pt x="9519" y="5925"/>
                  </a:moveTo>
                  <a:lnTo>
                    <a:pt x="9617" y="6119"/>
                  </a:lnTo>
                  <a:lnTo>
                    <a:pt x="9714" y="6216"/>
                  </a:lnTo>
                  <a:lnTo>
                    <a:pt x="9617" y="6410"/>
                  </a:lnTo>
                  <a:lnTo>
                    <a:pt x="9519" y="6410"/>
                  </a:lnTo>
                  <a:lnTo>
                    <a:pt x="9422" y="6508"/>
                  </a:lnTo>
                  <a:lnTo>
                    <a:pt x="7965" y="6508"/>
                  </a:lnTo>
                  <a:lnTo>
                    <a:pt x="7771" y="6410"/>
                  </a:lnTo>
                  <a:lnTo>
                    <a:pt x="7674" y="6216"/>
                  </a:lnTo>
                  <a:lnTo>
                    <a:pt x="7771" y="6022"/>
                  </a:lnTo>
                  <a:lnTo>
                    <a:pt x="7965" y="5925"/>
                  </a:lnTo>
                  <a:close/>
                  <a:moveTo>
                    <a:pt x="9034" y="6896"/>
                  </a:moveTo>
                  <a:lnTo>
                    <a:pt x="9034" y="7187"/>
                  </a:lnTo>
                  <a:lnTo>
                    <a:pt x="8354" y="7187"/>
                  </a:lnTo>
                  <a:lnTo>
                    <a:pt x="8354" y="6896"/>
                  </a:lnTo>
                  <a:close/>
                  <a:moveTo>
                    <a:pt x="5537" y="5828"/>
                  </a:moveTo>
                  <a:lnTo>
                    <a:pt x="5731" y="5925"/>
                  </a:lnTo>
                  <a:lnTo>
                    <a:pt x="6023" y="6119"/>
                  </a:lnTo>
                  <a:lnTo>
                    <a:pt x="6314" y="6119"/>
                  </a:lnTo>
                  <a:lnTo>
                    <a:pt x="5634" y="7382"/>
                  </a:lnTo>
                  <a:lnTo>
                    <a:pt x="5537" y="7770"/>
                  </a:lnTo>
                  <a:lnTo>
                    <a:pt x="5440" y="8159"/>
                  </a:lnTo>
                  <a:lnTo>
                    <a:pt x="5440" y="8839"/>
                  </a:lnTo>
                  <a:lnTo>
                    <a:pt x="4275" y="8839"/>
                  </a:lnTo>
                  <a:lnTo>
                    <a:pt x="4275" y="8159"/>
                  </a:lnTo>
                  <a:lnTo>
                    <a:pt x="4275" y="7770"/>
                  </a:lnTo>
                  <a:lnTo>
                    <a:pt x="4080" y="7382"/>
                  </a:lnTo>
                  <a:lnTo>
                    <a:pt x="3400" y="6119"/>
                  </a:lnTo>
                  <a:lnTo>
                    <a:pt x="3692" y="6119"/>
                  </a:lnTo>
                  <a:lnTo>
                    <a:pt x="3983" y="6022"/>
                  </a:lnTo>
                  <a:lnTo>
                    <a:pt x="4080" y="5828"/>
                  </a:lnTo>
                  <a:lnTo>
                    <a:pt x="4275" y="5828"/>
                  </a:lnTo>
                  <a:lnTo>
                    <a:pt x="4469" y="5925"/>
                  </a:lnTo>
                  <a:lnTo>
                    <a:pt x="4566" y="6022"/>
                  </a:lnTo>
                  <a:lnTo>
                    <a:pt x="4857" y="6119"/>
                  </a:lnTo>
                  <a:lnTo>
                    <a:pt x="5149" y="6022"/>
                  </a:lnTo>
                  <a:lnTo>
                    <a:pt x="5343" y="5925"/>
                  </a:lnTo>
                  <a:lnTo>
                    <a:pt x="5537" y="5828"/>
                  </a:lnTo>
                  <a:close/>
                  <a:moveTo>
                    <a:pt x="5634" y="9227"/>
                  </a:moveTo>
                  <a:lnTo>
                    <a:pt x="5537" y="9616"/>
                  </a:lnTo>
                  <a:lnTo>
                    <a:pt x="3400" y="9616"/>
                  </a:lnTo>
                  <a:lnTo>
                    <a:pt x="3400" y="9421"/>
                  </a:lnTo>
                  <a:lnTo>
                    <a:pt x="3400" y="9324"/>
                  </a:lnTo>
                  <a:lnTo>
                    <a:pt x="3595" y="9227"/>
                  </a:lnTo>
                  <a:close/>
                  <a:moveTo>
                    <a:pt x="5440" y="10004"/>
                  </a:moveTo>
                  <a:lnTo>
                    <a:pt x="5343" y="10490"/>
                  </a:lnTo>
                  <a:lnTo>
                    <a:pt x="5440" y="10587"/>
                  </a:lnTo>
                  <a:lnTo>
                    <a:pt x="3886" y="10587"/>
                  </a:lnTo>
                  <a:lnTo>
                    <a:pt x="3789" y="10684"/>
                  </a:lnTo>
                  <a:lnTo>
                    <a:pt x="3692" y="10781"/>
                  </a:lnTo>
                  <a:lnTo>
                    <a:pt x="3692" y="10975"/>
                  </a:lnTo>
                  <a:lnTo>
                    <a:pt x="5440" y="10975"/>
                  </a:lnTo>
                  <a:lnTo>
                    <a:pt x="5634" y="11655"/>
                  </a:lnTo>
                  <a:lnTo>
                    <a:pt x="2623" y="11655"/>
                  </a:lnTo>
                  <a:lnTo>
                    <a:pt x="2429" y="11558"/>
                  </a:lnTo>
                  <a:lnTo>
                    <a:pt x="2332" y="11364"/>
                  </a:lnTo>
                  <a:lnTo>
                    <a:pt x="2429" y="11073"/>
                  </a:lnTo>
                  <a:lnTo>
                    <a:pt x="2623" y="10975"/>
                  </a:lnTo>
                  <a:lnTo>
                    <a:pt x="3109" y="10975"/>
                  </a:lnTo>
                  <a:lnTo>
                    <a:pt x="3109" y="10878"/>
                  </a:lnTo>
                  <a:lnTo>
                    <a:pt x="3109" y="10684"/>
                  </a:lnTo>
                  <a:lnTo>
                    <a:pt x="2915" y="10587"/>
                  </a:lnTo>
                  <a:lnTo>
                    <a:pt x="2429" y="10587"/>
                  </a:lnTo>
                  <a:lnTo>
                    <a:pt x="2332" y="10393"/>
                  </a:lnTo>
                  <a:lnTo>
                    <a:pt x="2332" y="10198"/>
                  </a:lnTo>
                  <a:lnTo>
                    <a:pt x="2429" y="10101"/>
                  </a:lnTo>
                  <a:lnTo>
                    <a:pt x="2526" y="10004"/>
                  </a:lnTo>
                  <a:close/>
                  <a:moveTo>
                    <a:pt x="5731" y="12044"/>
                  </a:moveTo>
                  <a:lnTo>
                    <a:pt x="6217" y="12627"/>
                  </a:lnTo>
                  <a:lnTo>
                    <a:pt x="2623" y="12627"/>
                  </a:lnTo>
                  <a:lnTo>
                    <a:pt x="2429" y="12529"/>
                  </a:lnTo>
                  <a:lnTo>
                    <a:pt x="2332" y="12335"/>
                  </a:lnTo>
                  <a:lnTo>
                    <a:pt x="2429" y="12141"/>
                  </a:lnTo>
                  <a:lnTo>
                    <a:pt x="2623" y="12044"/>
                  </a:lnTo>
                  <a:close/>
                  <a:moveTo>
                    <a:pt x="6606" y="13112"/>
                  </a:moveTo>
                  <a:lnTo>
                    <a:pt x="6411" y="13306"/>
                  </a:lnTo>
                  <a:lnTo>
                    <a:pt x="6120" y="13404"/>
                  </a:lnTo>
                  <a:lnTo>
                    <a:pt x="3595" y="13404"/>
                  </a:lnTo>
                  <a:lnTo>
                    <a:pt x="3303" y="13306"/>
                  </a:lnTo>
                  <a:lnTo>
                    <a:pt x="3206" y="13112"/>
                  </a:lnTo>
                  <a:close/>
                  <a:moveTo>
                    <a:pt x="8645" y="7576"/>
                  </a:moveTo>
                  <a:lnTo>
                    <a:pt x="9228" y="7673"/>
                  </a:lnTo>
                  <a:lnTo>
                    <a:pt x="9811" y="7867"/>
                  </a:lnTo>
                  <a:lnTo>
                    <a:pt x="10296" y="8062"/>
                  </a:lnTo>
                  <a:lnTo>
                    <a:pt x="10782" y="8450"/>
                  </a:lnTo>
                  <a:lnTo>
                    <a:pt x="11073" y="8839"/>
                  </a:lnTo>
                  <a:lnTo>
                    <a:pt x="11365" y="9421"/>
                  </a:lnTo>
                  <a:lnTo>
                    <a:pt x="11559" y="9907"/>
                  </a:lnTo>
                  <a:lnTo>
                    <a:pt x="11559" y="10490"/>
                  </a:lnTo>
                  <a:lnTo>
                    <a:pt x="11559" y="11073"/>
                  </a:lnTo>
                  <a:lnTo>
                    <a:pt x="11365" y="11655"/>
                  </a:lnTo>
                  <a:lnTo>
                    <a:pt x="11073" y="12141"/>
                  </a:lnTo>
                  <a:lnTo>
                    <a:pt x="10782" y="12529"/>
                  </a:lnTo>
                  <a:lnTo>
                    <a:pt x="10296" y="12918"/>
                  </a:lnTo>
                  <a:lnTo>
                    <a:pt x="9811" y="13209"/>
                  </a:lnTo>
                  <a:lnTo>
                    <a:pt x="9228" y="13404"/>
                  </a:lnTo>
                  <a:lnTo>
                    <a:pt x="8063" y="13404"/>
                  </a:lnTo>
                  <a:lnTo>
                    <a:pt x="7577" y="13209"/>
                  </a:lnTo>
                  <a:lnTo>
                    <a:pt x="7091" y="12918"/>
                  </a:lnTo>
                  <a:lnTo>
                    <a:pt x="6606" y="12529"/>
                  </a:lnTo>
                  <a:lnTo>
                    <a:pt x="6314" y="12141"/>
                  </a:lnTo>
                  <a:lnTo>
                    <a:pt x="6023" y="11655"/>
                  </a:lnTo>
                  <a:lnTo>
                    <a:pt x="5829" y="11073"/>
                  </a:lnTo>
                  <a:lnTo>
                    <a:pt x="5731" y="10490"/>
                  </a:lnTo>
                  <a:lnTo>
                    <a:pt x="5829" y="9907"/>
                  </a:lnTo>
                  <a:lnTo>
                    <a:pt x="6023" y="9421"/>
                  </a:lnTo>
                  <a:lnTo>
                    <a:pt x="6314" y="8839"/>
                  </a:lnTo>
                  <a:lnTo>
                    <a:pt x="6606" y="8450"/>
                  </a:lnTo>
                  <a:lnTo>
                    <a:pt x="7091" y="8062"/>
                  </a:lnTo>
                  <a:lnTo>
                    <a:pt x="7577" y="7867"/>
                  </a:lnTo>
                  <a:lnTo>
                    <a:pt x="8063" y="7673"/>
                  </a:lnTo>
                  <a:lnTo>
                    <a:pt x="8645" y="7576"/>
                  </a:lnTo>
                  <a:close/>
                  <a:moveTo>
                    <a:pt x="4857" y="0"/>
                  </a:moveTo>
                  <a:lnTo>
                    <a:pt x="3886" y="97"/>
                  </a:lnTo>
                  <a:lnTo>
                    <a:pt x="3012" y="389"/>
                  </a:lnTo>
                  <a:lnTo>
                    <a:pt x="2138" y="874"/>
                  </a:lnTo>
                  <a:lnTo>
                    <a:pt x="1458" y="1457"/>
                  </a:lnTo>
                  <a:lnTo>
                    <a:pt x="875" y="2137"/>
                  </a:lnTo>
                  <a:lnTo>
                    <a:pt x="389" y="3011"/>
                  </a:lnTo>
                  <a:lnTo>
                    <a:pt x="98" y="3885"/>
                  </a:lnTo>
                  <a:lnTo>
                    <a:pt x="1" y="4856"/>
                  </a:lnTo>
                  <a:lnTo>
                    <a:pt x="98" y="5731"/>
                  </a:lnTo>
                  <a:lnTo>
                    <a:pt x="389" y="6605"/>
                  </a:lnTo>
                  <a:lnTo>
                    <a:pt x="778" y="7382"/>
                  </a:lnTo>
                  <a:lnTo>
                    <a:pt x="1264" y="8159"/>
                  </a:lnTo>
                  <a:lnTo>
                    <a:pt x="1846" y="8839"/>
                  </a:lnTo>
                  <a:lnTo>
                    <a:pt x="2332" y="9713"/>
                  </a:lnTo>
                  <a:lnTo>
                    <a:pt x="2041" y="10004"/>
                  </a:lnTo>
                  <a:lnTo>
                    <a:pt x="1943" y="10296"/>
                  </a:lnTo>
                  <a:lnTo>
                    <a:pt x="2041" y="10587"/>
                  </a:lnTo>
                  <a:lnTo>
                    <a:pt x="2235" y="10781"/>
                  </a:lnTo>
                  <a:lnTo>
                    <a:pt x="2041" y="11073"/>
                  </a:lnTo>
                  <a:lnTo>
                    <a:pt x="1943" y="11364"/>
                  </a:lnTo>
                  <a:lnTo>
                    <a:pt x="2041" y="11558"/>
                  </a:lnTo>
                  <a:lnTo>
                    <a:pt x="2235" y="11850"/>
                  </a:lnTo>
                  <a:lnTo>
                    <a:pt x="2041" y="12044"/>
                  </a:lnTo>
                  <a:lnTo>
                    <a:pt x="1943" y="12335"/>
                  </a:lnTo>
                  <a:lnTo>
                    <a:pt x="2041" y="12627"/>
                  </a:lnTo>
                  <a:lnTo>
                    <a:pt x="2235" y="12821"/>
                  </a:lnTo>
                  <a:lnTo>
                    <a:pt x="2429" y="13015"/>
                  </a:lnTo>
                  <a:lnTo>
                    <a:pt x="2720" y="13015"/>
                  </a:lnTo>
                  <a:lnTo>
                    <a:pt x="3012" y="13404"/>
                  </a:lnTo>
                  <a:lnTo>
                    <a:pt x="3206" y="13695"/>
                  </a:lnTo>
                  <a:lnTo>
                    <a:pt x="3400" y="13792"/>
                  </a:lnTo>
                  <a:lnTo>
                    <a:pt x="6411" y="13792"/>
                  </a:lnTo>
                  <a:lnTo>
                    <a:pt x="6606" y="13695"/>
                  </a:lnTo>
                  <a:lnTo>
                    <a:pt x="6800" y="13501"/>
                  </a:lnTo>
                  <a:lnTo>
                    <a:pt x="6994" y="13306"/>
                  </a:lnTo>
                  <a:lnTo>
                    <a:pt x="7383" y="13598"/>
                  </a:lnTo>
                  <a:lnTo>
                    <a:pt x="7771" y="13695"/>
                  </a:lnTo>
                  <a:lnTo>
                    <a:pt x="8257" y="13792"/>
                  </a:lnTo>
                  <a:lnTo>
                    <a:pt x="9325" y="13792"/>
                  </a:lnTo>
                  <a:lnTo>
                    <a:pt x="10005" y="13598"/>
                  </a:lnTo>
                  <a:lnTo>
                    <a:pt x="10588" y="13306"/>
                  </a:lnTo>
                  <a:lnTo>
                    <a:pt x="11073" y="12821"/>
                  </a:lnTo>
                  <a:lnTo>
                    <a:pt x="11462" y="12335"/>
                  </a:lnTo>
                  <a:lnTo>
                    <a:pt x="11753" y="11752"/>
                  </a:lnTo>
                  <a:lnTo>
                    <a:pt x="11948" y="11170"/>
                  </a:lnTo>
                  <a:lnTo>
                    <a:pt x="12045" y="10490"/>
                  </a:lnTo>
                  <a:lnTo>
                    <a:pt x="11948" y="9907"/>
                  </a:lnTo>
                  <a:lnTo>
                    <a:pt x="11850" y="9421"/>
                  </a:lnTo>
                  <a:lnTo>
                    <a:pt x="11559" y="8839"/>
                  </a:lnTo>
                  <a:lnTo>
                    <a:pt x="11268" y="8450"/>
                  </a:lnTo>
                  <a:lnTo>
                    <a:pt x="10879" y="8062"/>
                  </a:lnTo>
                  <a:lnTo>
                    <a:pt x="10491" y="7673"/>
                  </a:lnTo>
                  <a:lnTo>
                    <a:pt x="10005" y="7479"/>
                  </a:lnTo>
                  <a:lnTo>
                    <a:pt x="9422" y="7285"/>
                  </a:lnTo>
                  <a:lnTo>
                    <a:pt x="9422" y="6896"/>
                  </a:lnTo>
                  <a:lnTo>
                    <a:pt x="9714" y="6799"/>
                  </a:lnTo>
                  <a:lnTo>
                    <a:pt x="9908" y="6605"/>
                  </a:lnTo>
                  <a:lnTo>
                    <a:pt x="10005" y="6410"/>
                  </a:lnTo>
                  <a:lnTo>
                    <a:pt x="10005" y="6119"/>
                  </a:lnTo>
                  <a:lnTo>
                    <a:pt x="9908" y="5828"/>
                  </a:lnTo>
                  <a:lnTo>
                    <a:pt x="9811" y="5633"/>
                  </a:lnTo>
                  <a:lnTo>
                    <a:pt x="9617" y="5536"/>
                  </a:lnTo>
                  <a:lnTo>
                    <a:pt x="7771" y="5536"/>
                  </a:lnTo>
                  <a:lnTo>
                    <a:pt x="7577" y="5633"/>
                  </a:lnTo>
                  <a:lnTo>
                    <a:pt x="7383" y="5828"/>
                  </a:lnTo>
                  <a:lnTo>
                    <a:pt x="7285" y="6119"/>
                  </a:lnTo>
                  <a:lnTo>
                    <a:pt x="7383" y="6410"/>
                  </a:lnTo>
                  <a:lnTo>
                    <a:pt x="7480" y="6605"/>
                  </a:lnTo>
                  <a:lnTo>
                    <a:pt x="7674" y="6799"/>
                  </a:lnTo>
                  <a:lnTo>
                    <a:pt x="7965" y="6896"/>
                  </a:lnTo>
                  <a:lnTo>
                    <a:pt x="7965" y="7285"/>
                  </a:lnTo>
                  <a:lnTo>
                    <a:pt x="7285" y="7479"/>
                  </a:lnTo>
                  <a:lnTo>
                    <a:pt x="6703" y="7770"/>
                  </a:lnTo>
                  <a:lnTo>
                    <a:pt x="6217" y="8256"/>
                  </a:lnTo>
                  <a:lnTo>
                    <a:pt x="5829" y="8741"/>
                  </a:lnTo>
                  <a:lnTo>
                    <a:pt x="5829" y="8062"/>
                  </a:lnTo>
                  <a:lnTo>
                    <a:pt x="5829" y="7867"/>
                  </a:lnTo>
                  <a:lnTo>
                    <a:pt x="5926" y="7576"/>
                  </a:lnTo>
                  <a:lnTo>
                    <a:pt x="6897" y="5731"/>
                  </a:lnTo>
                  <a:lnTo>
                    <a:pt x="6897" y="5536"/>
                  </a:lnTo>
                  <a:lnTo>
                    <a:pt x="6897" y="5439"/>
                  </a:lnTo>
                  <a:lnTo>
                    <a:pt x="6800" y="5439"/>
                  </a:lnTo>
                  <a:lnTo>
                    <a:pt x="6508" y="5536"/>
                  </a:lnTo>
                  <a:lnTo>
                    <a:pt x="6314" y="5633"/>
                  </a:lnTo>
                  <a:lnTo>
                    <a:pt x="6120" y="5731"/>
                  </a:lnTo>
                  <a:lnTo>
                    <a:pt x="5926" y="5633"/>
                  </a:lnTo>
                  <a:lnTo>
                    <a:pt x="5829" y="5536"/>
                  </a:lnTo>
                  <a:lnTo>
                    <a:pt x="5537" y="5439"/>
                  </a:lnTo>
                  <a:lnTo>
                    <a:pt x="5246" y="5536"/>
                  </a:lnTo>
                  <a:lnTo>
                    <a:pt x="5052" y="5633"/>
                  </a:lnTo>
                  <a:lnTo>
                    <a:pt x="4857" y="5731"/>
                  </a:lnTo>
                  <a:lnTo>
                    <a:pt x="4663" y="5633"/>
                  </a:lnTo>
                  <a:lnTo>
                    <a:pt x="4566" y="5536"/>
                  </a:lnTo>
                  <a:lnTo>
                    <a:pt x="4275" y="5439"/>
                  </a:lnTo>
                  <a:lnTo>
                    <a:pt x="3983" y="5536"/>
                  </a:lnTo>
                  <a:lnTo>
                    <a:pt x="3789" y="5633"/>
                  </a:lnTo>
                  <a:lnTo>
                    <a:pt x="3595" y="5731"/>
                  </a:lnTo>
                  <a:lnTo>
                    <a:pt x="3400" y="5633"/>
                  </a:lnTo>
                  <a:lnTo>
                    <a:pt x="3303" y="5536"/>
                  </a:lnTo>
                  <a:lnTo>
                    <a:pt x="3012" y="5439"/>
                  </a:lnTo>
                  <a:lnTo>
                    <a:pt x="2915" y="5439"/>
                  </a:lnTo>
                  <a:lnTo>
                    <a:pt x="2818" y="5536"/>
                  </a:lnTo>
                  <a:lnTo>
                    <a:pt x="2818" y="5731"/>
                  </a:lnTo>
                  <a:lnTo>
                    <a:pt x="3789" y="7576"/>
                  </a:lnTo>
                  <a:lnTo>
                    <a:pt x="3886" y="7867"/>
                  </a:lnTo>
                  <a:lnTo>
                    <a:pt x="3886" y="8062"/>
                  </a:lnTo>
                  <a:lnTo>
                    <a:pt x="3886" y="8839"/>
                  </a:lnTo>
                  <a:lnTo>
                    <a:pt x="3595" y="8839"/>
                  </a:lnTo>
                  <a:lnTo>
                    <a:pt x="3303" y="8936"/>
                  </a:lnTo>
                  <a:lnTo>
                    <a:pt x="3206" y="9033"/>
                  </a:lnTo>
                  <a:lnTo>
                    <a:pt x="3012" y="9227"/>
                  </a:lnTo>
                  <a:lnTo>
                    <a:pt x="3012" y="9421"/>
                  </a:lnTo>
                  <a:lnTo>
                    <a:pt x="3012" y="9616"/>
                  </a:lnTo>
                  <a:lnTo>
                    <a:pt x="2720" y="9616"/>
                  </a:lnTo>
                  <a:lnTo>
                    <a:pt x="2235" y="8741"/>
                  </a:lnTo>
                  <a:lnTo>
                    <a:pt x="1555" y="7867"/>
                  </a:lnTo>
                  <a:lnTo>
                    <a:pt x="1069" y="7187"/>
                  </a:lnTo>
                  <a:lnTo>
                    <a:pt x="778" y="6508"/>
                  </a:lnTo>
                  <a:lnTo>
                    <a:pt x="487" y="5731"/>
                  </a:lnTo>
                  <a:lnTo>
                    <a:pt x="389" y="4856"/>
                  </a:lnTo>
                  <a:lnTo>
                    <a:pt x="487" y="3982"/>
                  </a:lnTo>
                  <a:lnTo>
                    <a:pt x="778" y="3108"/>
                  </a:lnTo>
                  <a:lnTo>
                    <a:pt x="1166" y="2428"/>
                  </a:lnTo>
                  <a:lnTo>
                    <a:pt x="1749" y="1748"/>
                  </a:lnTo>
                  <a:lnTo>
                    <a:pt x="2332" y="1166"/>
                  </a:lnTo>
                  <a:lnTo>
                    <a:pt x="3109" y="777"/>
                  </a:lnTo>
                  <a:lnTo>
                    <a:pt x="3983" y="486"/>
                  </a:lnTo>
                  <a:lnTo>
                    <a:pt x="4857" y="389"/>
                  </a:lnTo>
                  <a:lnTo>
                    <a:pt x="5731" y="486"/>
                  </a:lnTo>
                  <a:lnTo>
                    <a:pt x="6606" y="777"/>
                  </a:lnTo>
                  <a:lnTo>
                    <a:pt x="7383" y="1166"/>
                  </a:lnTo>
                  <a:lnTo>
                    <a:pt x="7965" y="1651"/>
                  </a:lnTo>
                  <a:lnTo>
                    <a:pt x="8548" y="2331"/>
                  </a:lnTo>
                  <a:lnTo>
                    <a:pt x="8937" y="3108"/>
                  </a:lnTo>
                  <a:lnTo>
                    <a:pt x="9228" y="3885"/>
                  </a:lnTo>
                  <a:lnTo>
                    <a:pt x="9325" y="4759"/>
                  </a:lnTo>
                  <a:lnTo>
                    <a:pt x="9422" y="4954"/>
                  </a:lnTo>
                  <a:lnTo>
                    <a:pt x="9714" y="4954"/>
                  </a:lnTo>
                  <a:lnTo>
                    <a:pt x="9714" y="4759"/>
                  </a:lnTo>
                  <a:lnTo>
                    <a:pt x="9617" y="3788"/>
                  </a:lnTo>
                  <a:lnTo>
                    <a:pt x="9325" y="2914"/>
                  </a:lnTo>
                  <a:lnTo>
                    <a:pt x="8840" y="2137"/>
                  </a:lnTo>
                  <a:lnTo>
                    <a:pt x="8257" y="1360"/>
                  </a:lnTo>
                  <a:lnTo>
                    <a:pt x="7577" y="777"/>
                  </a:lnTo>
                  <a:lnTo>
                    <a:pt x="6800" y="389"/>
                  </a:lnTo>
                  <a:lnTo>
                    <a:pt x="5829" y="97"/>
                  </a:lnTo>
                  <a:lnTo>
                    <a:pt x="48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65"/>
            <p:cNvSpPr/>
            <p:nvPr/>
          </p:nvSpPr>
          <p:spPr>
            <a:xfrm>
              <a:off x="1560954" y="1344148"/>
              <a:ext cx="324402" cy="371480"/>
            </a:xfrm>
            <a:custGeom>
              <a:rect b="b" l="l" r="r" t="t"/>
              <a:pathLst>
                <a:path extrusionOk="0" fill="none" h="13793" w="12045">
                  <a:moveTo>
                    <a:pt x="9422" y="7285"/>
                  </a:moveTo>
                  <a:lnTo>
                    <a:pt x="9422" y="6896"/>
                  </a:lnTo>
                  <a:lnTo>
                    <a:pt x="9422" y="6896"/>
                  </a:lnTo>
                  <a:lnTo>
                    <a:pt x="9714" y="6799"/>
                  </a:lnTo>
                  <a:lnTo>
                    <a:pt x="9908" y="6605"/>
                  </a:lnTo>
                  <a:lnTo>
                    <a:pt x="10005" y="6410"/>
                  </a:lnTo>
                  <a:lnTo>
                    <a:pt x="10005" y="6119"/>
                  </a:lnTo>
                  <a:lnTo>
                    <a:pt x="10005" y="6119"/>
                  </a:lnTo>
                  <a:lnTo>
                    <a:pt x="9908" y="5828"/>
                  </a:lnTo>
                  <a:lnTo>
                    <a:pt x="9811" y="5633"/>
                  </a:lnTo>
                  <a:lnTo>
                    <a:pt x="9617" y="5536"/>
                  </a:lnTo>
                  <a:lnTo>
                    <a:pt x="9325" y="5536"/>
                  </a:lnTo>
                  <a:lnTo>
                    <a:pt x="7965" y="5536"/>
                  </a:lnTo>
                  <a:lnTo>
                    <a:pt x="7965" y="5536"/>
                  </a:lnTo>
                  <a:lnTo>
                    <a:pt x="7771" y="5536"/>
                  </a:lnTo>
                  <a:lnTo>
                    <a:pt x="7577" y="5633"/>
                  </a:lnTo>
                  <a:lnTo>
                    <a:pt x="7383" y="5828"/>
                  </a:lnTo>
                  <a:lnTo>
                    <a:pt x="7285" y="6119"/>
                  </a:lnTo>
                  <a:lnTo>
                    <a:pt x="7285" y="6119"/>
                  </a:lnTo>
                  <a:lnTo>
                    <a:pt x="7383" y="6410"/>
                  </a:lnTo>
                  <a:lnTo>
                    <a:pt x="7480" y="6605"/>
                  </a:lnTo>
                  <a:lnTo>
                    <a:pt x="7674" y="6799"/>
                  </a:lnTo>
                  <a:lnTo>
                    <a:pt x="7965" y="6896"/>
                  </a:lnTo>
                  <a:lnTo>
                    <a:pt x="7965" y="7285"/>
                  </a:lnTo>
                  <a:lnTo>
                    <a:pt x="7965" y="7285"/>
                  </a:lnTo>
                  <a:lnTo>
                    <a:pt x="7285" y="7479"/>
                  </a:lnTo>
                  <a:lnTo>
                    <a:pt x="6703" y="7770"/>
                  </a:lnTo>
                  <a:lnTo>
                    <a:pt x="6217" y="8256"/>
                  </a:lnTo>
                  <a:lnTo>
                    <a:pt x="5829" y="8741"/>
                  </a:lnTo>
                  <a:lnTo>
                    <a:pt x="5829" y="8062"/>
                  </a:lnTo>
                  <a:lnTo>
                    <a:pt x="5829" y="8062"/>
                  </a:lnTo>
                  <a:lnTo>
                    <a:pt x="5829" y="7867"/>
                  </a:lnTo>
                  <a:lnTo>
                    <a:pt x="5926" y="7576"/>
                  </a:lnTo>
                  <a:lnTo>
                    <a:pt x="6897" y="5731"/>
                  </a:lnTo>
                  <a:lnTo>
                    <a:pt x="6897" y="5731"/>
                  </a:lnTo>
                  <a:lnTo>
                    <a:pt x="6897" y="5536"/>
                  </a:lnTo>
                  <a:lnTo>
                    <a:pt x="6897" y="5439"/>
                  </a:lnTo>
                  <a:lnTo>
                    <a:pt x="6800" y="5439"/>
                  </a:lnTo>
                  <a:lnTo>
                    <a:pt x="6800" y="5439"/>
                  </a:lnTo>
                  <a:lnTo>
                    <a:pt x="6508" y="5536"/>
                  </a:lnTo>
                  <a:lnTo>
                    <a:pt x="6314" y="5633"/>
                  </a:lnTo>
                  <a:lnTo>
                    <a:pt x="6314" y="5633"/>
                  </a:lnTo>
                  <a:lnTo>
                    <a:pt x="6120" y="5731"/>
                  </a:lnTo>
                  <a:lnTo>
                    <a:pt x="6120" y="5731"/>
                  </a:lnTo>
                  <a:lnTo>
                    <a:pt x="5926" y="5633"/>
                  </a:lnTo>
                  <a:lnTo>
                    <a:pt x="5926" y="5633"/>
                  </a:lnTo>
                  <a:lnTo>
                    <a:pt x="5829" y="5536"/>
                  </a:lnTo>
                  <a:lnTo>
                    <a:pt x="5537" y="5439"/>
                  </a:lnTo>
                  <a:lnTo>
                    <a:pt x="5537" y="5439"/>
                  </a:lnTo>
                  <a:lnTo>
                    <a:pt x="5246" y="5536"/>
                  </a:lnTo>
                  <a:lnTo>
                    <a:pt x="5052" y="5633"/>
                  </a:lnTo>
                  <a:lnTo>
                    <a:pt x="5052" y="5633"/>
                  </a:lnTo>
                  <a:lnTo>
                    <a:pt x="4857" y="5731"/>
                  </a:lnTo>
                  <a:lnTo>
                    <a:pt x="4857" y="5731"/>
                  </a:lnTo>
                  <a:lnTo>
                    <a:pt x="4663" y="5633"/>
                  </a:lnTo>
                  <a:lnTo>
                    <a:pt x="4663" y="5633"/>
                  </a:lnTo>
                  <a:lnTo>
                    <a:pt x="4566" y="5536"/>
                  </a:lnTo>
                  <a:lnTo>
                    <a:pt x="4275" y="5439"/>
                  </a:lnTo>
                  <a:lnTo>
                    <a:pt x="4275" y="5439"/>
                  </a:lnTo>
                  <a:lnTo>
                    <a:pt x="3983" y="5536"/>
                  </a:lnTo>
                  <a:lnTo>
                    <a:pt x="3789" y="5633"/>
                  </a:lnTo>
                  <a:lnTo>
                    <a:pt x="3789" y="5633"/>
                  </a:lnTo>
                  <a:lnTo>
                    <a:pt x="3595" y="5731"/>
                  </a:lnTo>
                  <a:lnTo>
                    <a:pt x="3595" y="5731"/>
                  </a:lnTo>
                  <a:lnTo>
                    <a:pt x="3400" y="5633"/>
                  </a:lnTo>
                  <a:lnTo>
                    <a:pt x="3400" y="5633"/>
                  </a:lnTo>
                  <a:lnTo>
                    <a:pt x="3303" y="5536"/>
                  </a:lnTo>
                  <a:lnTo>
                    <a:pt x="3012" y="5439"/>
                  </a:lnTo>
                  <a:lnTo>
                    <a:pt x="3012" y="5439"/>
                  </a:lnTo>
                  <a:lnTo>
                    <a:pt x="2915" y="5439"/>
                  </a:lnTo>
                  <a:lnTo>
                    <a:pt x="2818" y="5536"/>
                  </a:lnTo>
                  <a:lnTo>
                    <a:pt x="2818" y="5731"/>
                  </a:lnTo>
                  <a:lnTo>
                    <a:pt x="3789" y="7576"/>
                  </a:lnTo>
                  <a:lnTo>
                    <a:pt x="3789" y="7576"/>
                  </a:lnTo>
                  <a:lnTo>
                    <a:pt x="3886" y="7867"/>
                  </a:lnTo>
                  <a:lnTo>
                    <a:pt x="3886" y="8062"/>
                  </a:lnTo>
                  <a:lnTo>
                    <a:pt x="3886" y="8839"/>
                  </a:lnTo>
                  <a:lnTo>
                    <a:pt x="3595" y="8839"/>
                  </a:lnTo>
                  <a:lnTo>
                    <a:pt x="3595" y="8839"/>
                  </a:lnTo>
                  <a:lnTo>
                    <a:pt x="3303" y="8936"/>
                  </a:lnTo>
                  <a:lnTo>
                    <a:pt x="3206" y="9033"/>
                  </a:lnTo>
                  <a:lnTo>
                    <a:pt x="3012" y="9227"/>
                  </a:lnTo>
                  <a:lnTo>
                    <a:pt x="3012" y="9421"/>
                  </a:lnTo>
                  <a:lnTo>
                    <a:pt x="3012" y="9616"/>
                  </a:lnTo>
                  <a:lnTo>
                    <a:pt x="2720" y="9616"/>
                  </a:lnTo>
                  <a:lnTo>
                    <a:pt x="2720" y="9616"/>
                  </a:lnTo>
                  <a:lnTo>
                    <a:pt x="2235" y="8741"/>
                  </a:lnTo>
                  <a:lnTo>
                    <a:pt x="1555" y="7867"/>
                  </a:lnTo>
                  <a:lnTo>
                    <a:pt x="1555" y="7867"/>
                  </a:lnTo>
                  <a:lnTo>
                    <a:pt x="1069" y="7187"/>
                  </a:lnTo>
                  <a:lnTo>
                    <a:pt x="778" y="6508"/>
                  </a:lnTo>
                  <a:lnTo>
                    <a:pt x="487" y="5731"/>
                  </a:lnTo>
                  <a:lnTo>
                    <a:pt x="389" y="4856"/>
                  </a:lnTo>
                  <a:lnTo>
                    <a:pt x="389" y="4856"/>
                  </a:lnTo>
                  <a:lnTo>
                    <a:pt x="487" y="3982"/>
                  </a:lnTo>
                  <a:lnTo>
                    <a:pt x="778" y="3108"/>
                  </a:lnTo>
                  <a:lnTo>
                    <a:pt x="1166" y="2428"/>
                  </a:lnTo>
                  <a:lnTo>
                    <a:pt x="1749" y="1748"/>
                  </a:lnTo>
                  <a:lnTo>
                    <a:pt x="2332" y="1166"/>
                  </a:lnTo>
                  <a:lnTo>
                    <a:pt x="3109" y="777"/>
                  </a:lnTo>
                  <a:lnTo>
                    <a:pt x="3983" y="486"/>
                  </a:lnTo>
                  <a:lnTo>
                    <a:pt x="4857" y="389"/>
                  </a:lnTo>
                  <a:lnTo>
                    <a:pt x="4857" y="389"/>
                  </a:lnTo>
                  <a:lnTo>
                    <a:pt x="5731" y="486"/>
                  </a:lnTo>
                  <a:lnTo>
                    <a:pt x="6606" y="777"/>
                  </a:lnTo>
                  <a:lnTo>
                    <a:pt x="7383" y="1166"/>
                  </a:lnTo>
                  <a:lnTo>
                    <a:pt x="7965" y="1651"/>
                  </a:lnTo>
                  <a:lnTo>
                    <a:pt x="8548" y="2331"/>
                  </a:lnTo>
                  <a:lnTo>
                    <a:pt x="8937" y="3108"/>
                  </a:lnTo>
                  <a:lnTo>
                    <a:pt x="9228" y="3885"/>
                  </a:lnTo>
                  <a:lnTo>
                    <a:pt x="9325" y="4759"/>
                  </a:lnTo>
                  <a:lnTo>
                    <a:pt x="9325" y="4759"/>
                  </a:lnTo>
                  <a:lnTo>
                    <a:pt x="9422" y="4954"/>
                  </a:lnTo>
                  <a:lnTo>
                    <a:pt x="9519" y="4954"/>
                  </a:lnTo>
                  <a:lnTo>
                    <a:pt x="9519" y="4954"/>
                  </a:lnTo>
                  <a:lnTo>
                    <a:pt x="9714" y="4954"/>
                  </a:lnTo>
                  <a:lnTo>
                    <a:pt x="9714" y="4759"/>
                  </a:lnTo>
                  <a:lnTo>
                    <a:pt x="9714" y="4759"/>
                  </a:lnTo>
                  <a:lnTo>
                    <a:pt x="9617" y="3788"/>
                  </a:lnTo>
                  <a:lnTo>
                    <a:pt x="9325" y="2914"/>
                  </a:lnTo>
                  <a:lnTo>
                    <a:pt x="8840" y="2137"/>
                  </a:lnTo>
                  <a:lnTo>
                    <a:pt x="8257" y="1360"/>
                  </a:lnTo>
                  <a:lnTo>
                    <a:pt x="7577" y="777"/>
                  </a:lnTo>
                  <a:lnTo>
                    <a:pt x="6800" y="389"/>
                  </a:lnTo>
                  <a:lnTo>
                    <a:pt x="5829" y="97"/>
                  </a:lnTo>
                  <a:lnTo>
                    <a:pt x="4857" y="0"/>
                  </a:lnTo>
                  <a:lnTo>
                    <a:pt x="4857" y="0"/>
                  </a:lnTo>
                  <a:lnTo>
                    <a:pt x="4857" y="0"/>
                  </a:lnTo>
                  <a:lnTo>
                    <a:pt x="4857" y="0"/>
                  </a:lnTo>
                  <a:lnTo>
                    <a:pt x="3886" y="97"/>
                  </a:lnTo>
                  <a:lnTo>
                    <a:pt x="3012" y="389"/>
                  </a:lnTo>
                  <a:lnTo>
                    <a:pt x="2138" y="874"/>
                  </a:lnTo>
                  <a:lnTo>
                    <a:pt x="1458" y="1457"/>
                  </a:lnTo>
                  <a:lnTo>
                    <a:pt x="875" y="2137"/>
                  </a:lnTo>
                  <a:lnTo>
                    <a:pt x="389" y="3011"/>
                  </a:lnTo>
                  <a:lnTo>
                    <a:pt x="98" y="3885"/>
                  </a:lnTo>
                  <a:lnTo>
                    <a:pt x="1" y="4856"/>
                  </a:lnTo>
                  <a:lnTo>
                    <a:pt x="1" y="4856"/>
                  </a:lnTo>
                  <a:lnTo>
                    <a:pt x="98" y="5731"/>
                  </a:lnTo>
                  <a:lnTo>
                    <a:pt x="389" y="6605"/>
                  </a:lnTo>
                  <a:lnTo>
                    <a:pt x="778" y="7382"/>
                  </a:lnTo>
                  <a:lnTo>
                    <a:pt x="1264" y="8159"/>
                  </a:lnTo>
                  <a:lnTo>
                    <a:pt x="1264" y="8159"/>
                  </a:lnTo>
                  <a:lnTo>
                    <a:pt x="1846" y="8839"/>
                  </a:lnTo>
                  <a:lnTo>
                    <a:pt x="2332" y="9713"/>
                  </a:lnTo>
                  <a:lnTo>
                    <a:pt x="2332" y="9713"/>
                  </a:lnTo>
                  <a:lnTo>
                    <a:pt x="2041" y="10004"/>
                  </a:lnTo>
                  <a:lnTo>
                    <a:pt x="1943" y="10296"/>
                  </a:lnTo>
                  <a:lnTo>
                    <a:pt x="1943" y="10296"/>
                  </a:lnTo>
                  <a:lnTo>
                    <a:pt x="2041" y="10587"/>
                  </a:lnTo>
                  <a:lnTo>
                    <a:pt x="2235" y="10781"/>
                  </a:lnTo>
                  <a:lnTo>
                    <a:pt x="2235" y="10781"/>
                  </a:lnTo>
                  <a:lnTo>
                    <a:pt x="2041" y="11073"/>
                  </a:lnTo>
                  <a:lnTo>
                    <a:pt x="1943" y="11364"/>
                  </a:lnTo>
                  <a:lnTo>
                    <a:pt x="1943" y="11364"/>
                  </a:lnTo>
                  <a:lnTo>
                    <a:pt x="2041" y="11558"/>
                  </a:lnTo>
                  <a:lnTo>
                    <a:pt x="2235" y="11850"/>
                  </a:lnTo>
                  <a:lnTo>
                    <a:pt x="2235" y="11850"/>
                  </a:lnTo>
                  <a:lnTo>
                    <a:pt x="2041" y="12044"/>
                  </a:lnTo>
                  <a:lnTo>
                    <a:pt x="1943" y="12335"/>
                  </a:lnTo>
                  <a:lnTo>
                    <a:pt x="1943" y="12335"/>
                  </a:lnTo>
                  <a:lnTo>
                    <a:pt x="2041" y="12627"/>
                  </a:lnTo>
                  <a:lnTo>
                    <a:pt x="2235" y="12821"/>
                  </a:lnTo>
                  <a:lnTo>
                    <a:pt x="2429" y="13015"/>
                  </a:lnTo>
                  <a:lnTo>
                    <a:pt x="2720" y="13015"/>
                  </a:lnTo>
                  <a:lnTo>
                    <a:pt x="2720" y="13015"/>
                  </a:lnTo>
                  <a:lnTo>
                    <a:pt x="2720" y="13015"/>
                  </a:lnTo>
                  <a:lnTo>
                    <a:pt x="3012" y="13404"/>
                  </a:lnTo>
                  <a:lnTo>
                    <a:pt x="3206" y="13695"/>
                  </a:lnTo>
                  <a:lnTo>
                    <a:pt x="3400" y="13792"/>
                  </a:lnTo>
                  <a:lnTo>
                    <a:pt x="3595" y="13792"/>
                  </a:lnTo>
                  <a:lnTo>
                    <a:pt x="6120" y="13792"/>
                  </a:lnTo>
                  <a:lnTo>
                    <a:pt x="6120" y="13792"/>
                  </a:lnTo>
                  <a:lnTo>
                    <a:pt x="6411" y="13792"/>
                  </a:lnTo>
                  <a:lnTo>
                    <a:pt x="6606" y="13695"/>
                  </a:lnTo>
                  <a:lnTo>
                    <a:pt x="6800" y="13501"/>
                  </a:lnTo>
                  <a:lnTo>
                    <a:pt x="6994" y="13306"/>
                  </a:lnTo>
                  <a:lnTo>
                    <a:pt x="6994" y="13306"/>
                  </a:lnTo>
                  <a:lnTo>
                    <a:pt x="7383" y="13598"/>
                  </a:lnTo>
                  <a:lnTo>
                    <a:pt x="7771" y="13695"/>
                  </a:lnTo>
                  <a:lnTo>
                    <a:pt x="8257" y="13792"/>
                  </a:lnTo>
                  <a:lnTo>
                    <a:pt x="8645" y="13792"/>
                  </a:lnTo>
                  <a:lnTo>
                    <a:pt x="8645" y="13792"/>
                  </a:lnTo>
                  <a:lnTo>
                    <a:pt x="9325" y="13792"/>
                  </a:lnTo>
                  <a:lnTo>
                    <a:pt x="10005" y="13598"/>
                  </a:lnTo>
                  <a:lnTo>
                    <a:pt x="10588" y="13306"/>
                  </a:lnTo>
                  <a:lnTo>
                    <a:pt x="11073" y="12821"/>
                  </a:lnTo>
                  <a:lnTo>
                    <a:pt x="11462" y="12335"/>
                  </a:lnTo>
                  <a:lnTo>
                    <a:pt x="11753" y="11752"/>
                  </a:lnTo>
                  <a:lnTo>
                    <a:pt x="11948" y="11170"/>
                  </a:lnTo>
                  <a:lnTo>
                    <a:pt x="12045" y="10490"/>
                  </a:lnTo>
                  <a:lnTo>
                    <a:pt x="12045" y="10490"/>
                  </a:lnTo>
                  <a:lnTo>
                    <a:pt x="11948" y="9907"/>
                  </a:lnTo>
                  <a:lnTo>
                    <a:pt x="11850" y="9421"/>
                  </a:lnTo>
                  <a:lnTo>
                    <a:pt x="11559" y="8839"/>
                  </a:lnTo>
                  <a:lnTo>
                    <a:pt x="11268" y="8450"/>
                  </a:lnTo>
                  <a:lnTo>
                    <a:pt x="10879" y="8062"/>
                  </a:lnTo>
                  <a:lnTo>
                    <a:pt x="10491" y="7673"/>
                  </a:lnTo>
                  <a:lnTo>
                    <a:pt x="10005" y="7479"/>
                  </a:lnTo>
                  <a:lnTo>
                    <a:pt x="9422" y="7285"/>
                  </a:lnTo>
                  <a:lnTo>
                    <a:pt x="9422" y="728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65"/>
            <p:cNvSpPr/>
            <p:nvPr/>
          </p:nvSpPr>
          <p:spPr>
            <a:xfrm>
              <a:off x="1767607" y="1503696"/>
              <a:ext cx="54969" cy="15729"/>
            </a:xfrm>
            <a:custGeom>
              <a:rect b="b" l="l" r="r" t="t"/>
              <a:pathLst>
                <a:path extrusionOk="0" fill="none" h="584" w="2041">
                  <a:moveTo>
                    <a:pt x="1" y="292"/>
                  </a:moveTo>
                  <a:lnTo>
                    <a:pt x="1" y="292"/>
                  </a:lnTo>
                  <a:lnTo>
                    <a:pt x="98" y="98"/>
                  </a:lnTo>
                  <a:lnTo>
                    <a:pt x="292" y="1"/>
                  </a:lnTo>
                  <a:lnTo>
                    <a:pt x="1749" y="1"/>
                  </a:lnTo>
                  <a:lnTo>
                    <a:pt x="1749" y="1"/>
                  </a:lnTo>
                  <a:lnTo>
                    <a:pt x="1846" y="1"/>
                  </a:lnTo>
                  <a:lnTo>
                    <a:pt x="1944" y="195"/>
                  </a:lnTo>
                  <a:lnTo>
                    <a:pt x="1944" y="195"/>
                  </a:lnTo>
                  <a:lnTo>
                    <a:pt x="2041" y="292"/>
                  </a:lnTo>
                  <a:lnTo>
                    <a:pt x="1944" y="486"/>
                  </a:lnTo>
                  <a:lnTo>
                    <a:pt x="1846" y="486"/>
                  </a:lnTo>
                  <a:lnTo>
                    <a:pt x="1749" y="584"/>
                  </a:lnTo>
                  <a:lnTo>
                    <a:pt x="292" y="584"/>
                  </a:lnTo>
                  <a:lnTo>
                    <a:pt x="292" y="584"/>
                  </a:lnTo>
                  <a:lnTo>
                    <a:pt x="98" y="486"/>
                  </a:lnTo>
                  <a:lnTo>
                    <a:pt x="1" y="292"/>
                  </a:lnTo>
                  <a:lnTo>
                    <a:pt x="1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65"/>
            <p:cNvSpPr/>
            <p:nvPr/>
          </p:nvSpPr>
          <p:spPr>
            <a:xfrm>
              <a:off x="1785921" y="1529874"/>
              <a:ext cx="18341" cy="7864"/>
            </a:xfrm>
            <a:custGeom>
              <a:rect b="b" l="l" r="r" t="t"/>
              <a:pathLst>
                <a:path extrusionOk="0" fill="none" h="292" w="681">
                  <a:moveTo>
                    <a:pt x="1" y="0"/>
                  </a:moveTo>
                  <a:lnTo>
                    <a:pt x="681" y="0"/>
                  </a:lnTo>
                  <a:lnTo>
                    <a:pt x="681" y="291"/>
                  </a:lnTo>
                  <a:lnTo>
                    <a:pt x="681" y="291"/>
                  </a:lnTo>
                  <a:lnTo>
                    <a:pt x="292" y="291"/>
                  </a:lnTo>
                  <a:lnTo>
                    <a:pt x="292" y="291"/>
                  </a:lnTo>
                  <a:lnTo>
                    <a:pt x="1" y="291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65"/>
            <p:cNvSpPr/>
            <p:nvPr/>
          </p:nvSpPr>
          <p:spPr>
            <a:xfrm>
              <a:off x="1652525" y="1501084"/>
              <a:ext cx="78508" cy="81121"/>
            </a:xfrm>
            <a:custGeom>
              <a:rect b="b" l="l" r="r" t="t"/>
              <a:pathLst>
                <a:path extrusionOk="0" fill="none" h="3012" w="2915">
                  <a:moveTo>
                    <a:pt x="680" y="1555"/>
                  </a:moveTo>
                  <a:lnTo>
                    <a:pt x="0" y="292"/>
                  </a:lnTo>
                  <a:lnTo>
                    <a:pt x="0" y="292"/>
                  </a:lnTo>
                  <a:lnTo>
                    <a:pt x="292" y="292"/>
                  </a:lnTo>
                  <a:lnTo>
                    <a:pt x="583" y="195"/>
                  </a:lnTo>
                  <a:lnTo>
                    <a:pt x="680" y="1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069" y="98"/>
                  </a:lnTo>
                  <a:lnTo>
                    <a:pt x="1069" y="98"/>
                  </a:lnTo>
                  <a:lnTo>
                    <a:pt x="1166" y="195"/>
                  </a:lnTo>
                  <a:lnTo>
                    <a:pt x="1457" y="292"/>
                  </a:lnTo>
                  <a:lnTo>
                    <a:pt x="1457" y="292"/>
                  </a:lnTo>
                  <a:lnTo>
                    <a:pt x="1749" y="195"/>
                  </a:lnTo>
                  <a:lnTo>
                    <a:pt x="1943" y="98"/>
                  </a:lnTo>
                  <a:lnTo>
                    <a:pt x="1943" y="98"/>
                  </a:lnTo>
                  <a:lnTo>
                    <a:pt x="2137" y="1"/>
                  </a:lnTo>
                  <a:lnTo>
                    <a:pt x="2137" y="1"/>
                  </a:lnTo>
                  <a:lnTo>
                    <a:pt x="2331" y="98"/>
                  </a:lnTo>
                  <a:lnTo>
                    <a:pt x="2331" y="98"/>
                  </a:lnTo>
                  <a:lnTo>
                    <a:pt x="2623" y="292"/>
                  </a:lnTo>
                  <a:lnTo>
                    <a:pt x="2914" y="292"/>
                  </a:lnTo>
                  <a:lnTo>
                    <a:pt x="2234" y="1555"/>
                  </a:lnTo>
                  <a:lnTo>
                    <a:pt x="2234" y="1555"/>
                  </a:lnTo>
                  <a:lnTo>
                    <a:pt x="2137" y="1943"/>
                  </a:lnTo>
                  <a:lnTo>
                    <a:pt x="2040" y="2332"/>
                  </a:lnTo>
                  <a:lnTo>
                    <a:pt x="2040" y="3012"/>
                  </a:lnTo>
                  <a:lnTo>
                    <a:pt x="875" y="3012"/>
                  </a:lnTo>
                  <a:lnTo>
                    <a:pt x="875" y="2332"/>
                  </a:lnTo>
                  <a:lnTo>
                    <a:pt x="875" y="2332"/>
                  </a:lnTo>
                  <a:lnTo>
                    <a:pt x="875" y="1943"/>
                  </a:lnTo>
                  <a:lnTo>
                    <a:pt x="680" y="1555"/>
                  </a:lnTo>
                  <a:lnTo>
                    <a:pt x="680" y="15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65"/>
            <p:cNvSpPr/>
            <p:nvPr/>
          </p:nvSpPr>
          <p:spPr>
            <a:xfrm>
              <a:off x="1652525" y="1592654"/>
              <a:ext cx="60194" cy="10477"/>
            </a:xfrm>
            <a:custGeom>
              <a:rect b="b" l="l" r="r" t="t"/>
              <a:pathLst>
                <a:path extrusionOk="0" fill="none" h="389" w="2235">
                  <a:moveTo>
                    <a:pt x="195" y="0"/>
                  </a:moveTo>
                  <a:lnTo>
                    <a:pt x="2234" y="0"/>
                  </a:lnTo>
                  <a:lnTo>
                    <a:pt x="2234" y="0"/>
                  </a:lnTo>
                  <a:lnTo>
                    <a:pt x="2137" y="389"/>
                  </a:lnTo>
                  <a:lnTo>
                    <a:pt x="0" y="389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0" y="97"/>
                  </a:lnTo>
                  <a:lnTo>
                    <a:pt x="195" y="0"/>
                  </a:lnTo>
                  <a:lnTo>
                    <a:pt x="19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65"/>
            <p:cNvSpPr/>
            <p:nvPr/>
          </p:nvSpPr>
          <p:spPr>
            <a:xfrm>
              <a:off x="1623734" y="1613581"/>
              <a:ext cx="88985" cy="44492"/>
            </a:xfrm>
            <a:custGeom>
              <a:rect b="b" l="l" r="r" t="t"/>
              <a:pathLst>
                <a:path extrusionOk="0" fill="none" h="1652" w="3304">
                  <a:moveTo>
                    <a:pt x="1" y="1360"/>
                  </a:moveTo>
                  <a:lnTo>
                    <a:pt x="1" y="1360"/>
                  </a:lnTo>
                  <a:lnTo>
                    <a:pt x="98" y="1069"/>
                  </a:lnTo>
                  <a:lnTo>
                    <a:pt x="292" y="971"/>
                  </a:lnTo>
                  <a:lnTo>
                    <a:pt x="584" y="971"/>
                  </a:lnTo>
                  <a:lnTo>
                    <a:pt x="584" y="971"/>
                  </a:lnTo>
                  <a:lnTo>
                    <a:pt x="778" y="971"/>
                  </a:lnTo>
                  <a:lnTo>
                    <a:pt x="778" y="874"/>
                  </a:lnTo>
                  <a:lnTo>
                    <a:pt x="778" y="874"/>
                  </a:lnTo>
                  <a:lnTo>
                    <a:pt x="778" y="680"/>
                  </a:lnTo>
                  <a:lnTo>
                    <a:pt x="584" y="583"/>
                  </a:lnTo>
                  <a:lnTo>
                    <a:pt x="292" y="583"/>
                  </a:lnTo>
                  <a:lnTo>
                    <a:pt x="292" y="583"/>
                  </a:lnTo>
                  <a:lnTo>
                    <a:pt x="98" y="583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1" y="194"/>
                  </a:lnTo>
                  <a:lnTo>
                    <a:pt x="98" y="97"/>
                  </a:lnTo>
                  <a:lnTo>
                    <a:pt x="195" y="0"/>
                  </a:lnTo>
                  <a:lnTo>
                    <a:pt x="292" y="0"/>
                  </a:lnTo>
                  <a:lnTo>
                    <a:pt x="3109" y="0"/>
                  </a:lnTo>
                  <a:lnTo>
                    <a:pt x="3109" y="0"/>
                  </a:lnTo>
                  <a:lnTo>
                    <a:pt x="3012" y="486"/>
                  </a:lnTo>
                  <a:lnTo>
                    <a:pt x="3012" y="486"/>
                  </a:lnTo>
                  <a:lnTo>
                    <a:pt x="3109" y="583"/>
                  </a:lnTo>
                  <a:lnTo>
                    <a:pt x="1555" y="583"/>
                  </a:lnTo>
                  <a:lnTo>
                    <a:pt x="1555" y="583"/>
                  </a:lnTo>
                  <a:lnTo>
                    <a:pt x="1458" y="680"/>
                  </a:lnTo>
                  <a:lnTo>
                    <a:pt x="1361" y="777"/>
                  </a:lnTo>
                  <a:lnTo>
                    <a:pt x="1361" y="777"/>
                  </a:lnTo>
                  <a:lnTo>
                    <a:pt x="1361" y="971"/>
                  </a:lnTo>
                  <a:lnTo>
                    <a:pt x="1555" y="971"/>
                  </a:lnTo>
                  <a:lnTo>
                    <a:pt x="3109" y="971"/>
                  </a:lnTo>
                  <a:lnTo>
                    <a:pt x="3109" y="971"/>
                  </a:lnTo>
                  <a:lnTo>
                    <a:pt x="3303" y="1651"/>
                  </a:lnTo>
                  <a:lnTo>
                    <a:pt x="292" y="1651"/>
                  </a:lnTo>
                  <a:lnTo>
                    <a:pt x="292" y="1651"/>
                  </a:lnTo>
                  <a:lnTo>
                    <a:pt x="98" y="1554"/>
                  </a:lnTo>
                  <a:lnTo>
                    <a:pt x="1" y="1360"/>
                  </a:lnTo>
                  <a:lnTo>
                    <a:pt x="1" y="136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65"/>
            <p:cNvSpPr/>
            <p:nvPr/>
          </p:nvSpPr>
          <p:spPr>
            <a:xfrm>
              <a:off x="1623734" y="1668496"/>
              <a:ext cx="104687" cy="15729"/>
            </a:xfrm>
            <a:custGeom>
              <a:rect b="b" l="l" r="r" t="t"/>
              <a:pathLst>
                <a:path extrusionOk="0" fill="none" h="584" w="3887">
                  <a:moveTo>
                    <a:pt x="1" y="292"/>
                  </a:moveTo>
                  <a:lnTo>
                    <a:pt x="1" y="292"/>
                  </a:lnTo>
                  <a:lnTo>
                    <a:pt x="98" y="98"/>
                  </a:lnTo>
                  <a:lnTo>
                    <a:pt x="292" y="1"/>
                  </a:lnTo>
                  <a:lnTo>
                    <a:pt x="3400" y="1"/>
                  </a:lnTo>
                  <a:lnTo>
                    <a:pt x="3400" y="1"/>
                  </a:lnTo>
                  <a:lnTo>
                    <a:pt x="3886" y="584"/>
                  </a:lnTo>
                  <a:lnTo>
                    <a:pt x="292" y="584"/>
                  </a:lnTo>
                  <a:lnTo>
                    <a:pt x="292" y="584"/>
                  </a:lnTo>
                  <a:lnTo>
                    <a:pt x="98" y="486"/>
                  </a:lnTo>
                  <a:lnTo>
                    <a:pt x="1" y="292"/>
                  </a:lnTo>
                  <a:lnTo>
                    <a:pt x="1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65"/>
            <p:cNvSpPr/>
            <p:nvPr/>
          </p:nvSpPr>
          <p:spPr>
            <a:xfrm>
              <a:off x="1647300" y="1697287"/>
              <a:ext cx="91571" cy="7864"/>
            </a:xfrm>
            <a:custGeom>
              <a:rect b="b" l="l" r="r" t="t"/>
              <a:pathLst>
                <a:path extrusionOk="0" fill="none" h="292" w="3400">
                  <a:moveTo>
                    <a:pt x="2914" y="292"/>
                  </a:moveTo>
                  <a:lnTo>
                    <a:pt x="389" y="292"/>
                  </a:lnTo>
                  <a:lnTo>
                    <a:pt x="389" y="292"/>
                  </a:lnTo>
                  <a:lnTo>
                    <a:pt x="97" y="194"/>
                  </a:lnTo>
                  <a:lnTo>
                    <a:pt x="0" y="0"/>
                  </a:lnTo>
                  <a:lnTo>
                    <a:pt x="3302" y="0"/>
                  </a:lnTo>
                  <a:lnTo>
                    <a:pt x="3302" y="0"/>
                  </a:lnTo>
                  <a:lnTo>
                    <a:pt x="3400" y="0"/>
                  </a:lnTo>
                  <a:lnTo>
                    <a:pt x="3400" y="0"/>
                  </a:lnTo>
                  <a:lnTo>
                    <a:pt x="3205" y="194"/>
                  </a:lnTo>
                  <a:lnTo>
                    <a:pt x="2914" y="292"/>
                  </a:lnTo>
                  <a:lnTo>
                    <a:pt x="2914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65"/>
            <p:cNvSpPr/>
            <p:nvPr/>
          </p:nvSpPr>
          <p:spPr>
            <a:xfrm>
              <a:off x="1715304" y="1548162"/>
              <a:ext cx="156990" cy="156990"/>
            </a:xfrm>
            <a:custGeom>
              <a:rect b="b" l="l" r="r" t="t"/>
              <a:pathLst>
                <a:path extrusionOk="0" fill="none" h="5829" w="5829">
                  <a:moveTo>
                    <a:pt x="2914" y="5829"/>
                  </a:moveTo>
                  <a:lnTo>
                    <a:pt x="2914" y="5829"/>
                  </a:lnTo>
                  <a:lnTo>
                    <a:pt x="2332" y="5829"/>
                  </a:lnTo>
                  <a:lnTo>
                    <a:pt x="1846" y="5634"/>
                  </a:lnTo>
                  <a:lnTo>
                    <a:pt x="1360" y="5343"/>
                  </a:lnTo>
                  <a:lnTo>
                    <a:pt x="875" y="4954"/>
                  </a:lnTo>
                  <a:lnTo>
                    <a:pt x="583" y="4566"/>
                  </a:lnTo>
                  <a:lnTo>
                    <a:pt x="292" y="4080"/>
                  </a:lnTo>
                  <a:lnTo>
                    <a:pt x="98" y="3498"/>
                  </a:lnTo>
                  <a:lnTo>
                    <a:pt x="0" y="2915"/>
                  </a:lnTo>
                  <a:lnTo>
                    <a:pt x="0" y="2915"/>
                  </a:lnTo>
                  <a:lnTo>
                    <a:pt x="98" y="2332"/>
                  </a:lnTo>
                  <a:lnTo>
                    <a:pt x="292" y="1846"/>
                  </a:lnTo>
                  <a:lnTo>
                    <a:pt x="583" y="1264"/>
                  </a:lnTo>
                  <a:lnTo>
                    <a:pt x="875" y="875"/>
                  </a:lnTo>
                  <a:lnTo>
                    <a:pt x="1360" y="487"/>
                  </a:lnTo>
                  <a:lnTo>
                    <a:pt x="1846" y="292"/>
                  </a:lnTo>
                  <a:lnTo>
                    <a:pt x="2332" y="98"/>
                  </a:lnTo>
                  <a:lnTo>
                    <a:pt x="2914" y="1"/>
                  </a:lnTo>
                  <a:lnTo>
                    <a:pt x="2914" y="1"/>
                  </a:lnTo>
                  <a:lnTo>
                    <a:pt x="3497" y="98"/>
                  </a:lnTo>
                  <a:lnTo>
                    <a:pt x="4080" y="292"/>
                  </a:lnTo>
                  <a:lnTo>
                    <a:pt x="4565" y="487"/>
                  </a:lnTo>
                  <a:lnTo>
                    <a:pt x="5051" y="875"/>
                  </a:lnTo>
                  <a:lnTo>
                    <a:pt x="5342" y="1264"/>
                  </a:lnTo>
                  <a:lnTo>
                    <a:pt x="5634" y="1846"/>
                  </a:lnTo>
                  <a:lnTo>
                    <a:pt x="5828" y="2332"/>
                  </a:lnTo>
                  <a:lnTo>
                    <a:pt x="5828" y="2915"/>
                  </a:lnTo>
                  <a:lnTo>
                    <a:pt x="5828" y="2915"/>
                  </a:lnTo>
                  <a:lnTo>
                    <a:pt x="5828" y="3498"/>
                  </a:lnTo>
                  <a:lnTo>
                    <a:pt x="5634" y="4080"/>
                  </a:lnTo>
                  <a:lnTo>
                    <a:pt x="5342" y="4566"/>
                  </a:lnTo>
                  <a:lnTo>
                    <a:pt x="5051" y="4954"/>
                  </a:lnTo>
                  <a:lnTo>
                    <a:pt x="4565" y="5343"/>
                  </a:lnTo>
                  <a:lnTo>
                    <a:pt x="4080" y="5634"/>
                  </a:lnTo>
                  <a:lnTo>
                    <a:pt x="3497" y="5829"/>
                  </a:lnTo>
                  <a:lnTo>
                    <a:pt x="2914" y="5829"/>
                  </a:lnTo>
                  <a:lnTo>
                    <a:pt x="2914" y="582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65"/>
            <p:cNvSpPr/>
            <p:nvPr/>
          </p:nvSpPr>
          <p:spPr>
            <a:xfrm>
              <a:off x="1793786" y="1705124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65"/>
            <p:cNvSpPr/>
            <p:nvPr/>
          </p:nvSpPr>
          <p:spPr>
            <a:xfrm>
              <a:off x="1728394" y="1561251"/>
              <a:ext cx="133424" cy="133451"/>
            </a:xfrm>
            <a:custGeom>
              <a:rect b="b" l="l" r="r" t="t"/>
              <a:pathLst>
                <a:path extrusionOk="0" h="4955" w="4954">
                  <a:moveTo>
                    <a:pt x="2914" y="389"/>
                  </a:moveTo>
                  <a:lnTo>
                    <a:pt x="3302" y="486"/>
                  </a:lnTo>
                  <a:lnTo>
                    <a:pt x="3594" y="680"/>
                  </a:lnTo>
                  <a:lnTo>
                    <a:pt x="3982" y="972"/>
                  </a:lnTo>
                  <a:lnTo>
                    <a:pt x="4177" y="1263"/>
                  </a:lnTo>
                  <a:lnTo>
                    <a:pt x="4371" y="1652"/>
                  </a:lnTo>
                  <a:lnTo>
                    <a:pt x="4468" y="2040"/>
                  </a:lnTo>
                  <a:lnTo>
                    <a:pt x="4565" y="2429"/>
                  </a:lnTo>
                  <a:lnTo>
                    <a:pt x="4468" y="2817"/>
                  </a:lnTo>
                  <a:lnTo>
                    <a:pt x="4371" y="3206"/>
                  </a:lnTo>
                  <a:lnTo>
                    <a:pt x="4177" y="3594"/>
                  </a:lnTo>
                  <a:lnTo>
                    <a:pt x="3982" y="3886"/>
                  </a:lnTo>
                  <a:lnTo>
                    <a:pt x="3594" y="4177"/>
                  </a:lnTo>
                  <a:lnTo>
                    <a:pt x="3302" y="4371"/>
                  </a:lnTo>
                  <a:lnTo>
                    <a:pt x="2914" y="4468"/>
                  </a:lnTo>
                  <a:lnTo>
                    <a:pt x="2428" y="4566"/>
                  </a:lnTo>
                  <a:lnTo>
                    <a:pt x="2040" y="4468"/>
                  </a:lnTo>
                  <a:lnTo>
                    <a:pt x="1651" y="4371"/>
                  </a:lnTo>
                  <a:lnTo>
                    <a:pt x="1263" y="4177"/>
                  </a:lnTo>
                  <a:lnTo>
                    <a:pt x="971" y="3886"/>
                  </a:lnTo>
                  <a:lnTo>
                    <a:pt x="777" y="3594"/>
                  </a:lnTo>
                  <a:lnTo>
                    <a:pt x="583" y="3206"/>
                  </a:lnTo>
                  <a:lnTo>
                    <a:pt x="389" y="2817"/>
                  </a:lnTo>
                  <a:lnTo>
                    <a:pt x="389" y="2429"/>
                  </a:lnTo>
                  <a:lnTo>
                    <a:pt x="389" y="2040"/>
                  </a:lnTo>
                  <a:lnTo>
                    <a:pt x="583" y="1652"/>
                  </a:lnTo>
                  <a:lnTo>
                    <a:pt x="777" y="1263"/>
                  </a:lnTo>
                  <a:lnTo>
                    <a:pt x="971" y="972"/>
                  </a:lnTo>
                  <a:lnTo>
                    <a:pt x="1263" y="680"/>
                  </a:lnTo>
                  <a:lnTo>
                    <a:pt x="1651" y="486"/>
                  </a:lnTo>
                  <a:lnTo>
                    <a:pt x="2040" y="389"/>
                  </a:lnTo>
                  <a:close/>
                  <a:moveTo>
                    <a:pt x="1943" y="1"/>
                  </a:moveTo>
                  <a:lnTo>
                    <a:pt x="1457" y="195"/>
                  </a:lnTo>
                  <a:lnTo>
                    <a:pt x="1068" y="389"/>
                  </a:lnTo>
                  <a:lnTo>
                    <a:pt x="680" y="680"/>
                  </a:lnTo>
                  <a:lnTo>
                    <a:pt x="389" y="1069"/>
                  </a:lnTo>
                  <a:lnTo>
                    <a:pt x="194" y="1458"/>
                  </a:lnTo>
                  <a:lnTo>
                    <a:pt x="0" y="1943"/>
                  </a:lnTo>
                  <a:lnTo>
                    <a:pt x="0" y="2429"/>
                  </a:lnTo>
                  <a:lnTo>
                    <a:pt x="0" y="2914"/>
                  </a:lnTo>
                  <a:lnTo>
                    <a:pt x="194" y="3400"/>
                  </a:lnTo>
                  <a:lnTo>
                    <a:pt x="389" y="3789"/>
                  </a:lnTo>
                  <a:lnTo>
                    <a:pt x="680" y="4177"/>
                  </a:lnTo>
                  <a:lnTo>
                    <a:pt x="1068" y="4468"/>
                  </a:lnTo>
                  <a:lnTo>
                    <a:pt x="1457" y="4760"/>
                  </a:lnTo>
                  <a:lnTo>
                    <a:pt x="1943" y="4857"/>
                  </a:lnTo>
                  <a:lnTo>
                    <a:pt x="2428" y="4954"/>
                  </a:lnTo>
                  <a:lnTo>
                    <a:pt x="3011" y="4857"/>
                  </a:lnTo>
                  <a:lnTo>
                    <a:pt x="3400" y="4760"/>
                  </a:lnTo>
                  <a:lnTo>
                    <a:pt x="3885" y="4468"/>
                  </a:lnTo>
                  <a:lnTo>
                    <a:pt x="4177" y="4177"/>
                  </a:lnTo>
                  <a:lnTo>
                    <a:pt x="4565" y="3789"/>
                  </a:lnTo>
                  <a:lnTo>
                    <a:pt x="4759" y="3400"/>
                  </a:lnTo>
                  <a:lnTo>
                    <a:pt x="4856" y="2914"/>
                  </a:lnTo>
                  <a:lnTo>
                    <a:pt x="4954" y="2429"/>
                  </a:lnTo>
                  <a:lnTo>
                    <a:pt x="4856" y="1943"/>
                  </a:lnTo>
                  <a:lnTo>
                    <a:pt x="4759" y="1458"/>
                  </a:lnTo>
                  <a:lnTo>
                    <a:pt x="4565" y="1069"/>
                  </a:lnTo>
                  <a:lnTo>
                    <a:pt x="4177" y="680"/>
                  </a:lnTo>
                  <a:lnTo>
                    <a:pt x="3885" y="389"/>
                  </a:lnTo>
                  <a:lnTo>
                    <a:pt x="3400" y="195"/>
                  </a:lnTo>
                  <a:lnTo>
                    <a:pt x="30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65"/>
            <p:cNvSpPr/>
            <p:nvPr/>
          </p:nvSpPr>
          <p:spPr>
            <a:xfrm>
              <a:off x="1728394" y="1561251"/>
              <a:ext cx="133424" cy="133451"/>
            </a:xfrm>
            <a:custGeom>
              <a:rect b="b" l="l" r="r" t="t"/>
              <a:pathLst>
                <a:path extrusionOk="0" fill="none" h="4955" w="4954">
                  <a:moveTo>
                    <a:pt x="2428" y="1"/>
                  </a:moveTo>
                  <a:lnTo>
                    <a:pt x="2428" y="1"/>
                  </a:lnTo>
                  <a:lnTo>
                    <a:pt x="1943" y="1"/>
                  </a:lnTo>
                  <a:lnTo>
                    <a:pt x="1457" y="195"/>
                  </a:lnTo>
                  <a:lnTo>
                    <a:pt x="1068" y="389"/>
                  </a:lnTo>
                  <a:lnTo>
                    <a:pt x="680" y="680"/>
                  </a:lnTo>
                  <a:lnTo>
                    <a:pt x="389" y="1069"/>
                  </a:lnTo>
                  <a:lnTo>
                    <a:pt x="194" y="1458"/>
                  </a:lnTo>
                  <a:lnTo>
                    <a:pt x="0" y="1943"/>
                  </a:lnTo>
                  <a:lnTo>
                    <a:pt x="0" y="2429"/>
                  </a:lnTo>
                  <a:lnTo>
                    <a:pt x="0" y="2429"/>
                  </a:lnTo>
                  <a:lnTo>
                    <a:pt x="0" y="2914"/>
                  </a:lnTo>
                  <a:lnTo>
                    <a:pt x="194" y="3400"/>
                  </a:lnTo>
                  <a:lnTo>
                    <a:pt x="389" y="3789"/>
                  </a:lnTo>
                  <a:lnTo>
                    <a:pt x="680" y="4177"/>
                  </a:lnTo>
                  <a:lnTo>
                    <a:pt x="1068" y="4468"/>
                  </a:lnTo>
                  <a:lnTo>
                    <a:pt x="1457" y="4760"/>
                  </a:lnTo>
                  <a:lnTo>
                    <a:pt x="1943" y="4857"/>
                  </a:lnTo>
                  <a:lnTo>
                    <a:pt x="2428" y="4954"/>
                  </a:lnTo>
                  <a:lnTo>
                    <a:pt x="2428" y="4954"/>
                  </a:lnTo>
                  <a:lnTo>
                    <a:pt x="3011" y="4857"/>
                  </a:lnTo>
                  <a:lnTo>
                    <a:pt x="3400" y="4760"/>
                  </a:lnTo>
                  <a:lnTo>
                    <a:pt x="3885" y="4468"/>
                  </a:lnTo>
                  <a:lnTo>
                    <a:pt x="4177" y="4177"/>
                  </a:lnTo>
                  <a:lnTo>
                    <a:pt x="4565" y="3789"/>
                  </a:lnTo>
                  <a:lnTo>
                    <a:pt x="4759" y="3400"/>
                  </a:lnTo>
                  <a:lnTo>
                    <a:pt x="4856" y="2914"/>
                  </a:lnTo>
                  <a:lnTo>
                    <a:pt x="4954" y="2429"/>
                  </a:lnTo>
                  <a:lnTo>
                    <a:pt x="4954" y="2429"/>
                  </a:lnTo>
                  <a:lnTo>
                    <a:pt x="4856" y="1943"/>
                  </a:lnTo>
                  <a:lnTo>
                    <a:pt x="4759" y="1458"/>
                  </a:lnTo>
                  <a:lnTo>
                    <a:pt x="4565" y="1069"/>
                  </a:lnTo>
                  <a:lnTo>
                    <a:pt x="4177" y="680"/>
                  </a:lnTo>
                  <a:lnTo>
                    <a:pt x="3885" y="389"/>
                  </a:lnTo>
                  <a:lnTo>
                    <a:pt x="3400" y="195"/>
                  </a:lnTo>
                  <a:lnTo>
                    <a:pt x="3011" y="1"/>
                  </a:lnTo>
                  <a:lnTo>
                    <a:pt x="2428" y="1"/>
                  </a:lnTo>
                  <a:lnTo>
                    <a:pt x="2428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65"/>
            <p:cNvSpPr/>
            <p:nvPr/>
          </p:nvSpPr>
          <p:spPr>
            <a:xfrm>
              <a:off x="1738843" y="1571728"/>
              <a:ext cx="112524" cy="112497"/>
            </a:xfrm>
            <a:custGeom>
              <a:rect b="b" l="l" r="r" t="t"/>
              <a:pathLst>
                <a:path extrusionOk="0" fill="none" h="4177" w="4178">
                  <a:moveTo>
                    <a:pt x="2040" y="4177"/>
                  </a:moveTo>
                  <a:lnTo>
                    <a:pt x="2040" y="4177"/>
                  </a:lnTo>
                  <a:lnTo>
                    <a:pt x="1652" y="4079"/>
                  </a:lnTo>
                  <a:lnTo>
                    <a:pt x="1263" y="3982"/>
                  </a:lnTo>
                  <a:lnTo>
                    <a:pt x="875" y="3788"/>
                  </a:lnTo>
                  <a:lnTo>
                    <a:pt x="583" y="3497"/>
                  </a:lnTo>
                  <a:lnTo>
                    <a:pt x="389" y="3205"/>
                  </a:lnTo>
                  <a:lnTo>
                    <a:pt x="195" y="2817"/>
                  </a:lnTo>
                  <a:lnTo>
                    <a:pt x="1" y="2428"/>
                  </a:lnTo>
                  <a:lnTo>
                    <a:pt x="1" y="2040"/>
                  </a:lnTo>
                  <a:lnTo>
                    <a:pt x="1" y="2040"/>
                  </a:lnTo>
                  <a:lnTo>
                    <a:pt x="1" y="1651"/>
                  </a:lnTo>
                  <a:lnTo>
                    <a:pt x="195" y="1263"/>
                  </a:lnTo>
                  <a:lnTo>
                    <a:pt x="389" y="874"/>
                  </a:lnTo>
                  <a:lnTo>
                    <a:pt x="583" y="583"/>
                  </a:lnTo>
                  <a:lnTo>
                    <a:pt x="875" y="291"/>
                  </a:lnTo>
                  <a:lnTo>
                    <a:pt x="1263" y="97"/>
                  </a:lnTo>
                  <a:lnTo>
                    <a:pt x="1652" y="0"/>
                  </a:lnTo>
                  <a:lnTo>
                    <a:pt x="2040" y="0"/>
                  </a:lnTo>
                  <a:lnTo>
                    <a:pt x="2040" y="0"/>
                  </a:lnTo>
                  <a:lnTo>
                    <a:pt x="2526" y="0"/>
                  </a:lnTo>
                  <a:lnTo>
                    <a:pt x="2914" y="97"/>
                  </a:lnTo>
                  <a:lnTo>
                    <a:pt x="3206" y="291"/>
                  </a:lnTo>
                  <a:lnTo>
                    <a:pt x="3594" y="583"/>
                  </a:lnTo>
                  <a:lnTo>
                    <a:pt x="3789" y="874"/>
                  </a:lnTo>
                  <a:lnTo>
                    <a:pt x="3983" y="1263"/>
                  </a:lnTo>
                  <a:lnTo>
                    <a:pt x="4080" y="1651"/>
                  </a:lnTo>
                  <a:lnTo>
                    <a:pt x="4177" y="2040"/>
                  </a:lnTo>
                  <a:lnTo>
                    <a:pt x="4177" y="2040"/>
                  </a:lnTo>
                  <a:lnTo>
                    <a:pt x="4080" y="2428"/>
                  </a:lnTo>
                  <a:lnTo>
                    <a:pt x="3983" y="2817"/>
                  </a:lnTo>
                  <a:lnTo>
                    <a:pt x="3789" y="3205"/>
                  </a:lnTo>
                  <a:lnTo>
                    <a:pt x="3594" y="3497"/>
                  </a:lnTo>
                  <a:lnTo>
                    <a:pt x="3206" y="3788"/>
                  </a:lnTo>
                  <a:lnTo>
                    <a:pt x="2914" y="3982"/>
                  </a:lnTo>
                  <a:lnTo>
                    <a:pt x="2526" y="4079"/>
                  </a:lnTo>
                  <a:lnTo>
                    <a:pt x="2040" y="4177"/>
                  </a:lnTo>
                  <a:lnTo>
                    <a:pt x="2040" y="417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5"/>
            <p:cNvSpPr/>
            <p:nvPr/>
          </p:nvSpPr>
          <p:spPr>
            <a:xfrm>
              <a:off x="1793786" y="1684198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61" name="Google Shape;561;p65"/>
          <p:cNvCxnSpPr>
            <a:stCxn id="515" idx="7"/>
            <a:endCxn id="514" idx="4"/>
          </p:cNvCxnSpPr>
          <p:nvPr/>
        </p:nvCxnSpPr>
        <p:spPr>
          <a:xfrm rot="-5400000">
            <a:off x="4599908" y="1779591"/>
            <a:ext cx="224100" cy="253500"/>
          </a:xfrm>
          <a:prstGeom prst="bentConnector3">
            <a:avLst>
              <a:gd fmla="val 75826" name="adj1"/>
            </a:avLst>
          </a:prstGeom>
          <a:noFill/>
          <a:ln cap="flat" cmpd="sng" w="9525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65"/>
          <p:cNvCxnSpPr>
            <a:stCxn id="516" idx="0"/>
            <a:endCxn id="515" idx="5"/>
          </p:cNvCxnSpPr>
          <p:nvPr/>
        </p:nvCxnSpPr>
        <p:spPr>
          <a:xfrm flipH="1" rot="5400000">
            <a:off x="4599900" y="2563145"/>
            <a:ext cx="224100" cy="253500"/>
          </a:xfrm>
          <a:prstGeom prst="bentConnector3">
            <a:avLst>
              <a:gd fmla="val 24108" name="adj1"/>
            </a:avLst>
          </a:prstGeom>
          <a:noFill/>
          <a:ln cap="flat" cmpd="sng" w="9525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65"/>
          <p:cNvCxnSpPr>
            <a:stCxn id="516" idx="4"/>
            <a:endCxn id="519" idx="7"/>
          </p:cNvCxnSpPr>
          <p:nvPr/>
        </p:nvCxnSpPr>
        <p:spPr>
          <a:xfrm rot="5400000">
            <a:off x="4600050" y="3578495"/>
            <a:ext cx="223800" cy="253500"/>
          </a:xfrm>
          <a:prstGeom prst="bentConnector3">
            <a:avLst>
              <a:gd fmla="val 24140" name="adj1"/>
            </a:avLst>
          </a:prstGeom>
          <a:noFill/>
          <a:ln cap="flat" cmpd="sng" w="9525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564" name="Google Shape;564;p65"/>
          <p:cNvGrpSpPr/>
          <p:nvPr/>
        </p:nvGrpSpPr>
        <p:grpSpPr>
          <a:xfrm>
            <a:off x="4601328" y="1130391"/>
            <a:ext cx="474749" cy="468003"/>
            <a:chOff x="7232211" y="1344148"/>
            <a:chExt cx="371507" cy="366228"/>
          </a:xfrm>
        </p:grpSpPr>
        <p:sp>
          <p:nvSpPr>
            <p:cNvPr id="565" name="Google Shape;565;p65"/>
            <p:cNvSpPr/>
            <p:nvPr/>
          </p:nvSpPr>
          <p:spPr>
            <a:xfrm>
              <a:off x="7389174" y="1647569"/>
              <a:ext cx="18341" cy="36655"/>
            </a:xfrm>
            <a:custGeom>
              <a:rect b="b" l="l" r="r" t="t"/>
              <a:pathLst>
                <a:path extrusionOk="0" h="1361" w="681">
                  <a:moveTo>
                    <a:pt x="195" y="1"/>
                  </a:moveTo>
                  <a:lnTo>
                    <a:pt x="1" y="98"/>
                  </a:lnTo>
                  <a:lnTo>
                    <a:pt x="1" y="195"/>
                  </a:lnTo>
                  <a:lnTo>
                    <a:pt x="292" y="1263"/>
                  </a:lnTo>
                  <a:lnTo>
                    <a:pt x="292" y="1361"/>
                  </a:lnTo>
                  <a:lnTo>
                    <a:pt x="486" y="1361"/>
                  </a:lnTo>
                  <a:lnTo>
                    <a:pt x="583" y="1263"/>
                  </a:lnTo>
                  <a:lnTo>
                    <a:pt x="681" y="1166"/>
                  </a:lnTo>
                  <a:lnTo>
                    <a:pt x="389" y="195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65"/>
            <p:cNvSpPr/>
            <p:nvPr/>
          </p:nvSpPr>
          <p:spPr>
            <a:xfrm>
              <a:off x="7389174" y="1647569"/>
              <a:ext cx="18341" cy="36655"/>
            </a:xfrm>
            <a:custGeom>
              <a:rect b="b" l="l" r="r" t="t"/>
              <a:pathLst>
                <a:path extrusionOk="0" fill="none" h="1361" w="681">
                  <a:moveTo>
                    <a:pt x="486" y="1361"/>
                  </a:moveTo>
                  <a:lnTo>
                    <a:pt x="486" y="1361"/>
                  </a:lnTo>
                  <a:lnTo>
                    <a:pt x="583" y="1263"/>
                  </a:lnTo>
                  <a:lnTo>
                    <a:pt x="681" y="1166"/>
                  </a:lnTo>
                  <a:lnTo>
                    <a:pt x="389" y="195"/>
                  </a:lnTo>
                  <a:lnTo>
                    <a:pt x="389" y="195"/>
                  </a:lnTo>
                  <a:lnTo>
                    <a:pt x="292" y="1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1" y="98"/>
                  </a:lnTo>
                  <a:lnTo>
                    <a:pt x="1" y="195"/>
                  </a:lnTo>
                  <a:lnTo>
                    <a:pt x="292" y="1263"/>
                  </a:lnTo>
                  <a:lnTo>
                    <a:pt x="292" y="1263"/>
                  </a:lnTo>
                  <a:lnTo>
                    <a:pt x="292" y="1361"/>
                  </a:lnTo>
                  <a:lnTo>
                    <a:pt x="486" y="1361"/>
                  </a:lnTo>
                  <a:lnTo>
                    <a:pt x="486" y="136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65"/>
            <p:cNvSpPr/>
            <p:nvPr/>
          </p:nvSpPr>
          <p:spPr>
            <a:xfrm>
              <a:off x="7402263" y="1684198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65"/>
            <p:cNvSpPr/>
            <p:nvPr/>
          </p:nvSpPr>
          <p:spPr>
            <a:xfrm>
              <a:off x="7431027" y="1647569"/>
              <a:ext cx="15729" cy="36655"/>
            </a:xfrm>
            <a:custGeom>
              <a:rect b="b" l="l" r="r" t="t"/>
              <a:pathLst>
                <a:path extrusionOk="0" h="1361" w="584">
                  <a:moveTo>
                    <a:pt x="292" y="1"/>
                  </a:moveTo>
                  <a:lnTo>
                    <a:pt x="195" y="195"/>
                  </a:lnTo>
                  <a:lnTo>
                    <a:pt x="1" y="1166"/>
                  </a:lnTo>
                  <a:lnTo>
                    <a:pt x="1" y="1263"/>
                  </a:lnTo>
                  <a:lnTo>
                    <a:pt x="195" y="1361"/>
                  </a:lnTo>
                  <a:lnTo>
                    <a:pt x="292" y="1361"/>
                  </a:lnTo>
                  <a:lnTo>
                    <a:pt x="389" y="1263"/>
                  </a:lnTo>
                  <a:lnTo>
                    <a:pt x="583" y="195"/>
                  </a:lnTo>
                  <a:lnTo>
                    <a:pt x="583" y="98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65"/>
            <p:cNvSpPr/>
            <p:nvPr/>
          </p:nvSpPr>
          <p:spPr>
            <a:xfrm>
              <a:off x="7431027" y="1647569"/>
              <a:ext cx="15729" cy="36655"/>
            </a:xfrm>
            <a:custGeom>
              <a:rect b="b" l="l" r="r" t="t"/>
              <a:pathLst>
                <a:path extrusionOk="0" fill="none" h="1361" w="584">
                  <a:moveTo>
                    <a:pt x="389" y="1263"/>
                  </a:moveTo>
                  <a:lnTo>
                    <a:pt x="583" y="195"/>
                  </a:lnTo>
                  <a:lnTo>
                    <a:pt x="583" y="195"/>
                  </a:lnTo>
                  <a:lnTo>
                    <a:pt x="583" y="98"/>
                  </a:lnTo>
                  <a:lnTo>
                    <a:pt x="486" y="1"/>
                  </a:lnTo>
                  <a:lnTo>
                    <a:pt x="486" y="1"/>
                  </a:lnTo>
                  <a:lnTo>
                    <a:pt x="292" y="1"/>
                  </a:lnTo>
                  <a:lnTo>
                    <a:pt x="195" y="195"/>
                  </a:lnTo>
                  <a:lnTo>
                    <a:pt x="1" y="1166"/>
                  </a:lnTo>
                  <a:lnTo>
                    <a:pt x="1" y="1166"/>
                  </a:lnTo>
                  <a:lnTo>
                    <a:pt x="1" y="1263"/>
                  </a:lnTo>
                  <a:lnTo>
                    <a:pt x="195" y="1361"/>
                  </a:lnTo>
                  <a:lnTo>
                    <a:pt x="195" y="1361"/>
                  </a:lnTo>
                  <a:lnTo>
                    <a:pt x="292" y="1361"/>
                  </a:lnTo>
                  <a:lnTo>
                    <a:pt x="389" y="1263"/>
                  </a:lnTo>
                  <a:lnTo>
                    <a:pt x="389" y="12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65"/>
            <p:cNvSpPr/>
            <p:nvPr/>
          </p:nvSpPr>
          <p:spPr>
            <a:xfrm>
              <a:off x="7441504" y="1681585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65"/>
            <p:cNvSpPr/>
            <p:nvPr/>
          </p:nvSpPr>
          <p:spPr>
            <a:xfrm>
              <a:off x="7357798" y="1344148"/>
              <a:ext cx="122974" cy="91570"/>
            </a:xfrm>
            <a:custGeom>
              <a:rect b="b" l="l" r="r" t="t"/>
              <a:pathLst>
                <a:path extrusionOk="0" h="3400" w="4566">
                  <a:moveTo>
                    <a:pt x="2234" y="0"/>
                  </a:moveTo>
                  <a:lnTo>
                    <a:pt x="2040" y="97"/>
                  </a:lnTo>
                  <a:lnTo>
                    <a:pt x="1166" y="583"/>
                  </a:lnTo>
                  <a:lnTo>
                    <a:pt x="874" y="874"/>
                  </a:lnTo>
                  <a:lnTo>
                    <a:pt x="583" y="1263"/>
                  </a:lnTo>
                  <a:lnTo>
                    <a:pt x="292" y="1651"/>
                  </a:lnTo>
                  <a:lnTo>
                    <a:pt x="97" y="2137"/>
                  </a:lnTo>
                  <a:lnTo>
                    <a:pt x="0" y="2525"/>
                  </a:lnTo>
                  <a:lnTo>
                    <a:pt x="0" y="3011"/>
                  </a:lnTo>
                  <a:lnTo>
                    <a:pt x="0" y="3205"/>
                  </a:lnTo>
                  <a:lnTo>
                    <a:pt x="0" y="3302"/>
                  </a:lnTo>
                  <a:lnTo>
                    <a:pt x="194" y="3399"/>
                  </a:lnTo>
                  <a:lnTo>
                    <a:pt x="292" y="3302"/>
                  </a:lnTo>
                  <a:lnTo>
                    <a:pt x="389" y="3205"/>
                  </a:lnTo>
                  <a:lnTo>
                    <a:pt x="389" y="3011"/>
                  </a:lnTo>
                  <a:lnTo>
                    <a:pt x="389" y="2622"/>
                  </a:lnTo>
                  <a:lnTo>
                    <a:pt x="486" y="2234"/>
                  </a:lnTo>
                  <a:lnTo>
                    <a:pt x="680" y="1845"/>
                  </a:lnTo>
                  <a:lnTo>
                    <a:pt x="874" y="1457"/>
                  </a:lnTo>
                  <a:lnTo>
                    <a:pt x="1457" y="874"/>
                  </a:lnTo>
                  <a:lnTo>
                    <a:pt x="2137" y="486"/>
                  </a:lnTo>
                  <a:lnTo>
                    <a:pt x="2331" y="486"/>
                  </a:lnTo>
                  <a:lnTo>
                    <a:pt x="3011" y="874"/>
                  </a:lnTo>
                  <a:lnTo>
                    <a:pt x="3594" y="1457"/>
                  </a:lnTo>
                  <a:lnTo>
                    <a:pt x="3788" y="1845"/>
                  </a:lnTo>
                  <a:lnTo>
                    <a:pt x="3982" y="2234"/>
                  </a:lnTo>
                  <a:lnTo>
                    <a:pt x="4079" y="2622"/>
                  </a:lnTo>
                  <a:lnTo>
                    <a:pt x="4177" y="3011"/>
                  </a:lnTo>
                  <a:lnTo>
                    <a:pt x="4177" y="3205"/>
                  </a:lnTo>
                  <a:lnTo>
                    <a:pt x="4177" y="3302"/>
                  </a:lnTo>
                  <a:lnTo>
                    <a:pt x="4371" y="3399"/>
                  </a:lnTo>
                  <a:lnTo>
                    <a:pt x="4468" y="3302"/>
                  </a:lnTo>
                  <a:lnTo>
                    <a:pt x="4565" y="3205"/>
                  </a:lnTo>
                  <a:lnTo>
                    <a:pt x="4565" y="3011"/>
                  </a:lnTo>
                  <a:lnTo>
                    <a:pt x="4468" y="2525"/>
                  </a:lnTo>
                  <a:lnTo>
                    <a:pt x="4371" y="2137"/>
                  </a:lnTo>
                  <a:lnTo>
                    <a:pt x="4177" y="1651"/>
                  </a:lnTo>
                  <a:lnTo>
                    <a:pt x="3982" y="1263"/>
                  </a:lnTo>
                  <a:lnTo>
                    <a:pt x="3691" y="874"/>
                  </a:lnTo>
                  <a:lnTo>
                    <a:pt x="3302" y="583"/>
                  </a:lnTo>
                  <a:lnTo>
                    <a:pt x="2525" y="97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65"/>
            <p:cNvSpPr/>
            <p:nvPr/>
          </p:nvSpPr>
          <p:spPr>
            <a:xfrm>
              <a:off x="7357798" y="1344148"/>
              <a:ext cx="122974" cy="91570"/>
            </a:xfrm>
            <a:custGeom>
              <a:rect b="b" l="l" r="r" t="t"/>
              <a:pathLst>
                <a:path extrusionOk="0" fill="none" h="3400" w="4566">
                  <a:moveTo>
                    <a:pt x="194" y="3399"/>
                  </a:moveTo>
                  <a:lnTo>
                    <a:pt x="194" y="3399"/>
                  </a:lnTo>
                  <a:lnTo>
                    <a:pt x="292" y="3302"/>
                  </a:lnTo>
                  <a:lnTo>
                    <a:pt x="389" y="3205"/>
                  </a:lnTo>
                  <a:lnTo>
                    <a:pt x="389" y="3205"/>
                  </a:lnTo>
                  <a:lnTo>
                    <a:pt x="389" y="3011"/>
                  </a:lnTo>
                  <a:lnTo>
                    <a:pt x="389" y="3011"/>
                  </a:lnTo>
                  <a:lnTo>
                    <a:pt x="389" y="2622"/>
                  </a:lnTo>
                  <a:lnTo>
                    <a:pt x="486" y="2234"/>
                  </a:lnTo>
                  <a:lnTo>
                    <a:pt x="680" y="1845"/>
                  </a:lnTo>
                  <a:lnTo>
                    <a:pt x="874" y="1457"/>
                  </a:lnTo>
                  <a:lnTo>
                    <a:pt x="1457" y="874"/>
                  </a:lnTo>
                  <a:lnTo>
                    <a:pt x="2137" y="486"/>
                  </a:lnTo>
                  <a:lnTo>
                    <a:pt x="2137" y="486"/>
                  </a:lnTo>
                  <a:lnTo>
                    <a:pt x="2331" y="486"/>
                  </a:lnTo>
                  <a:lnTo>
                    <a:pt x="2331" y="486"/>
                  </a:lnTo>
                  <a:lnTo>
                    <a:pt x="3011" y="874"/>
                  </a:lnTo>
                  <a:lnTo>
                    <a:pt x="3594" y="1457"/>
                  </a:lnTo>
                  <a:lnTo>
                    <a:pt x="3788" y="1845"/>
                  </a:lnTo>
                  <a:lnTo>
                    <a:pt x="3982" y="2234"/>
                  </a:lnTo>
                  <a:lnTo>
                    <a:pt x="4079" y="2622"/>
                  </a:lnTo>
                  <a:lnTo>
                    <a:pt x="4177" y="3011"/>
                  </a:lnTo>
                  <a:lnTo>
                    <a:pt x="4177" y="3011"/>
                  </a:lnTo>
                  <a:lnTo>
                    <a:pt x="4177" y="3205"/>
                  </a:lnTo>
                  <a:lnTo>
                    <a:pt x="4177" y="3205"/>
                  </a:lnTo>
                  <a:lnTo>
                    <a:pt x="4177" y="3302"/>
                  </a:lnTo>
                  <a:lnTo>
                    <a:pt x="4371" y="3399"/>
                  </a:lnTo>
                  <a:lnTo>
                    <a:pt x="4371" y="3399"/>
                  </a:lnTo>
                  <a:lnTo>
                    <a:pt x="4371" y="3399"/>
                  </a:lnTo>
                  <a:lnTo>
                    <a:pt x="4371" y="3399"/>
                  </a:lnTo>
                  <a:lnTo>
                    <a:pt x="4468" y="3302"/>
                  </a:lnTo>
                  <a:lnTo>
                    <a:pt x="4565" y="3205"/>
                  </a:lnTo>
                  <a:lnTo>
                    <a:pt x="4565" y="3205"/>
                  </a:lnTo>
                  <a:lnTo>
                    <a:pt x="4565" y="3011"/>
                  </a:lnTo>
                  <a:lnTo>
                    <a:pt x="4565" y="3011"/>
                  </a:lnTo>
                  <a:lnTo>
                    <a:pt x="4468" y="2525"/>
                  </a:lnTo>
                  <a:lnTo>
                    <a:pt x="4371" y="2137"/>
                  </a:lnTo>
                  <a:lnTo>
                    <a:pt x="4177" y="1651"/>
                  </a:lnTo>
                  <a:lnTo>
                    <a:pt x="3982" y="1263"/>
                  </a:lnTo>
                  <a:lnTo>
                    <a:pt x="3691" y="874"/>
                  </a:lnTo>
                  <a:lnTo>
                    <a:pt x="3302" y="583"/>
                  </a:lnTo>
                  <a:lnTo>
                    <a:pt x="2525" y="97"/>
                  </a:lnTo>
                  <a:lnTo>
                    <a:pt x="2525" y="97"/>
                  </a:lnTo>
                  <a:lnTo>
                    <a:pt x="2234" y="0"/>
                  </a:lnTo>
                  <a:lnTo>
                    <a:pt x="2040" y="97"/>
                  </a:lnTo>
                  <a:lnTo>
                    <a:pt x="2040" y="97"/>
                  </a:lnTo>
                  <a:lnTo>
                    <a:pt x="1166" y="583"/>
                  </a:lnTo>
                  <a:lnTo>
                    <a:pt x="874" y="874"/>
                  </a:lnTo>
                  <a:lnTo>
                    <a:pt x="583" y="1263"/>
                  </a:lnTo>
                  <a:lnTo>
                    <a:pt x="292" y="1651"/>
                  </a:lnTo>
                  <a:lnTo>
                    <a:pt x="97" y="2137"/>
                  </a:lnTo>
                  <a:lnTo>
                    <a:pt x="0" y="2525"/>
                  </a:lnTo>
                  <a:lnTo>
                    <a:pt x="0" y="3011"/>
                  </a:lnTo>
                  <a:lnTo>
                    <a:pt x="0" y="3011"/>
                  </a:lnTo>
                  <a:lnTo>
                    <a:pt x="0" y="3205"/>
                  </a:lnTo>
                  <a:lnTo>
                    <a:pt x="0" y="3205"/>
                  </a:lnTo>
                  <a:lnTo>
                    <a:pt x="0" y="3302"/>
                  </a:lnTo>
                  <a:lnTo>
                    <a:pt x="194" y="3399"/>
                  </a:lnTo>
                  <a:lnTo>
                    <a:pt x="194" y="339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65"/>
            <p:cNvSpPr/>
            <p:nvPr/>
          </p:nvSpPr>
          <p:spPr>
            <a:xfrm>
              <a:off x="7363023" y="1435691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65"/>
            <p:cNvSpPr/>
            <p:nvPr/>
          </p:nvSpPr>
          <p:spPr>
            <a:xfrm>
              <a:off x="7232211" y="1417377"/>
              <a:ext cx="371507" cy="292999"/>
            </a:xfrm>
            <a:custGeom>
              <a:rect b="b" l="l" r="r" t="t"/>
              <a:pathLst>
                <a:path extrusionOk="0" h="10879" w="13794">
                  <a:moveTo>
                    <a:pt x="2623" y="583"/>
                  </a:moveTo>
                  <a:lnTo>
                    <a:pt x="3498" y="778"/>
                  </a:lnTo>
                  <a:lnTo>
                    <a:pt x="4275" y="1166"/>
                  </a:lnTo>
                  <a:lnTo>
                    <a:pt x="4857" y="1749"/>
                  </a:lnTo>
                  <a:lnTo>
                    <a:pt x="5440" y="2429"/>
                  </a:lnTo>
                  <a:lnTo>
                    <a:pt x="5829" y="3206"/>
                  </a:lnTo>
                  <a:lnTo>
                    <a:pt x="6217" y="3983"/>
                  </a:lnTo>
                  <a:lnTo>
                    <a:pt x="6509" y="4954"/>
                  </a:lnTo>
                  <a:lnTo>
                    <a:pt x="6606" y="5828"/>
                  </a:lnTo>
                  <a:lnTo>
                    <a:pt x="6509" y="5828"/>
                  </a:lnTo>
                  <a:lnTo>
                    <a:pt x="6023" y="5148"/>
                  </a:lnTo>
                  <a:lnTo>
                    <a:pt x="5440" y="4468"/>
                  </a:lnTo>
                  <a:lnTo>
                    <a:pt x="4372" y="3303"/>
                  </a:lnTo>
                  <a:lnTo>
                    <a:pt x="3206" y="2332"/>
                  </a:lnTo>
                  <a:lnTo>
                    <a:pt x="2235" y="1749"/>
                  </a:lnTo>
                  <a:lnTo>
                    <a:pt x="2138" y="1749"/>
                  </a:lnTo>
                  <a:lnTo>
                    <a:pt x="2041" y="1846"/>
                  </a:lnTo>
                  <a:lnTo>
                    <a:pt x="1944" y="1943"/>
                  </a:lnTo>
                  <a:lnTo>
                    <a:pt x="2041" y="2137"/>
                  </a:lnTo>
                  <a:lnTo>
                    <a:pt x="2429" y="2332"/>
                  </a:lnTo>
                  <a:lnTo>
                    <a:pt x="3400" y="3012"/>
                  </a:lnTo>
                  <a:lnTo>
                    <a:pt x="4080" y="3594"/>
                  </a:lnTo>
                  <a:lnTo>
                    <a:pt x="4663" y="4177"/>
                  </a:lnTo>
                  <a:lnTo>
                    <a:pt x="5343" y="4954"/>
                  </a:lnTo>
                  <a:lnTo>
                    <a:pt x="6023" y="5828"/>
                  </a:lnTo>
                  <a:lnTo>
                    <a:pt x="5246" y="5828"/>
                  </a:lnTo>
                  <a:lnTo>
                    <a:pt x="3109" y="4760"/>
                  </a:lnTo>
                  <a:lnTo>
                    <a:pt x="2235" y="4274"/>
                  </a:lnTo>
                  <a:lnTo>
                    <a:pt x="1458" y="3691"/>
                  </a:lnTo>
                  <a:lnTo>
                    <a:pt x="972" y="3206"/>
                  </a:lnTo>
                  <a:lnTo>
                    <a:pt x="584" y="2526"/>
                  </a:lnTo>
                  <a:lnTo>
                    <a:pt x="389" y="1749"/>
                  </a:lnTo>
                  <a:lnTo>
                    <a:pt x="487" y="972"/>
                  </a:lnTo>
                  <a:lnTo>
                    <a:pt x="584" y="875"/>
                  </a:lnTo>
                  <a:lnTo>
                    <a:pt x="1069" y="680"/>
                  </a:lnTo>
                  <a:lnTo>
                    <a:pt x="1555" y="583"/>
                  </a:lnTo>
                  <a:close/>
                  <a:moveTo>
                    <a:pt x="12239" y="583"/>
                  </a:moveTo>
                  <a:lnTo>
                    <a:pt x="12822" y="680"/>
                  </a:lnTo>
                  <a:lnTo>
                    <a:pt x="13308" y="875"/>
                  </a:lnTo>
                  <a:lnTo>
                    <a:pt x="13405" y="1069"/>
                  </a:lnTo>
                  <a:lnTo>
                    <a:pt x="13405" y="1749"/>
                  </a:lnTo>
                  <a:lnTo>
                    <a:pt x="13210" y="2526"/>
                  </a:lnTo>
                  <a:lnTo>
                    <a:pt x="13016" y="3109"/>
                  </a:lnTo>
                  <a:lnTo>
                    <a:pt x="12628" y="3497"/>
                  </a:lnTo>
                  <a:lnTo>
                    <a:pt x="12142" y="3886"/>
                  </a:lnTo>
                  <a:lnTo>
                    <a:pt x="11559" y="4274"/>
                  </a:lnTo>
                  <a:lnTo>
                    <a:pt x="10297" y="4954"/>
                  </a:lnTo>
                  <a:lnTo>
                    <a:pt x="8645" y="5828"/>
                  </a:lnTo>
                  <a:lnTo>
                    <a:pt x="7868" y="5828"/>
                  </a:lnTo>
                  <a:lnTo>
                    <a:pt x="8451" y="5051"/>
                  </a:lnTo>
                  <a:lnTo>
                    <a:pt x="8937" y="4371"/>
                  </a:lnTo>
                  <a:lnTo>
                    <a:pt x="10005" y="3400"/>
                  </a:lnTo>
                  <a:lnTo>
                    <a:pt x="10685" y="2817"/>
                  </a:lnTo>
                  <a:lnTo>
                    <a:pt x="11268" y="2429"/>
                  </a:lnTo>
                  <a:lnTo>
                    <a:pt x="11753" y="2137"/>
                  </a:lnTo>
                  <a:lnTo>
                    <a:pt x="11851" y="2040"/>
                  </a:lnTo>
                  <a:lnTo>
                    <a:pt x="11851" y="1846"/>
                  </a:lnTo>
                  <a:lnTo>
                    <a:pt x="11753" y="1749"/>
                  </a:lnTo>
                  <a:lnTo>
                    <a:pt x="11559" y="1749"/>
                  </a:lnTo>
                  <a:lnTo>
                    <a:pt x="11074" y="2137"/>
                  </a:lnTo>
                  <a:lnTo>
                    <a:pt x="10491" y="2526"/>
                  </a:lnTo>
                  <a:lnTo>
                    <a:pt x="9811" y="3012"/>
                  </a:lnTo>
                  <a:lnTo>
                    <a:pt x="9228" y="3594"/>
                  </a:lnTo>
                  <a:lnTo>
                    <a:pt x="8645" y="4177"/>
                  </a:lnTo>
                  <a:lnTo>
                    <a:pt x="7965" y="4954"/>
                  </a:lnTo>
                  <a:lnTo>
                    <a:pt x="7383" y="5828"/>
                  </a:lnTo>
                  <a:lnTo>
                    <a:pt x="7188" y="5828"/>
                  </a:lnTo>
                  <a:lnTo>
                    <a:pt x="7383" y="4954"/>
                  </a:lnTo>
                  <a:lnTo>
                    <a:pt x="7674" y="4080"/>
                  </a:lnTo>
                  <a:lnTo>
                    <a:pt x="7965" y="3206"/>
                  </a:lnTo>
                  <a:lnTo>
                    <a:pt x="8451" y="2429"/>
                  </a:lnTo>
                  <a:lnTo>
                    <a:pt x="8937" y="1749"/>
                  </a:lnTo>
                  <a:lnTo>
                    <a:pt x="9617" y="1166"/>
                  </a:lnTo>
                  <a:lnTo>
                    <a:pt x="10394" y="778"/>
                  </a:lnTo>
                  <a:lnTo>
                    <a:pt x="11268" y="583"/>
                  </a:lnTo>
                  <a:close/>
                  <a:moveTo>
                    <a:pt x="9617" y="6217"/>
                  </a:moveTo>
                  <a:lnTo>
                    <a:pt x="9811" y="6314"/>
                  </a:lnTo>
                  <a:lnTo>
                    <a:pt x="9908" y="6508"/>
                  </a:lnTo>
                  <a:lnTo>
                    <a:pt x="9811" y="6702"/>
                  </a:lnTo>
                  <a:lnTo>
                    <a:pt x="9617" y="6800"/>
                  </a:lnTo>
                  <a:lnTo>
                    <a:pt x="4177" y="6800"/>
                  </a:lnTo>
                  <a:lnTo>
                    <a:pt x="3983" y="6702"/>
                  </a:lnTo>
                  <a:lnTo>
                    <a:pt x="3886" y="6508"/>
                  </a:lnTo>
                  <a:lnTo>
                    <a:pt x="3983" y="6314"/>
                  </a:lnTo>
                  <a:lnTo>
                    <a:pt x="4177" y="6217"/>
                  </a:lnTo>
                  <a:close/>
                  <a:moveTo>
                    <a:pt x="13405" y="7188"/>
                  </a:moveTo>
                  <a:lnTo>
                    <a:pt x="13405" y="7285"/>
                  </a:lnTo>
                  <a:lnTo>
                    <a:pt x="13405" y="7674"/>
                  </a:lnTo>
                  <a:lnTo>
                    <a:pt x="13405" y="7771"/>
                  </a:lnTo>
                  <a:lnTo>
                    <a:pt x="487" y="7771"/>
                  </a:lnTo>
                  <a:lnTo>
                    <a:pt x="389" y="7674"/>
                  </a:lnTo>
                  <a:lnTo>
                    <a:pt x="389" y="7285"/>
                  </a:lnTo>
                  <a:lnTo>
                    <a:pt x="487" y="7188"/>
                  </a:lnTo>
                  <a:close/>
                  <a:moveTo>
                    <a:pt x="6897" y="1"/>
                  </a:moveTo>
                  <a:lnTo>
                    <a:pt x="6800" y="98"/>
                  </a:lnTo>
                  <a:lnTo>
                    <a:pt x="6703" y="195"/>
                  </a:lnTo>
                  <a:lnTo>
                    <a:pt x="6703" y="4274"/>
                  </a:lnTo>
                  <a:lnTo>
                    <a:pt x="6314" y="3206"/>
                  </a:lnTo>
                  <a:lnTo>
                    <a:pt x="6023" y="2720"/>
                  </a:lnTo>
                  <a:lnTo>
                    <a:pt x="5732" y="2137"/>
                  </a:lnTo>
                  <a:lnTo>
                    <a:pt x="5343" y="1652"/>
                  </a:lnTo>
                  <a:lnTo>
                    <a:pt x="4857" y="1263"/>
                  </a:lnTo>
                  <a:lnTo>
                    <a:pt x="4372" y="875"/>
                  </a:lnTo>
                  <a:lnTo>
                    <a:pt x="3886" y="583"/>
                  </a:lnTo>
                  <a:lnTo>
                    <a:pt x="3303" y="389"/>
                  </a:lnTo>
                  <a:lnTo>
                    <a:pt x="2623" y="292"/>
                  </a:lnTo>
                  <a:lnTo>
                    <a:pt x="1555" y="292"/>
                  </a:lnTo>
                  <a:lnTo>
                    <a:pt x="972" y="389"/>
                  </a:lnTo>
                  <a:lnTo>
                    <a:pt x="389" y="583"/>
                  </a:lnTo>
                  <a:lnTo>
                    <a:pt x="195" y="778"/>
                  </a:lnTo>
                  <a:lnTo>
                    <a:pt x="98" y="1069"/>
                  </a:lnTo>
                  <a:lnTo>
                    <a:pt x="1" y="1457"/>
                  </a:lnTo>
                  <a:lnTo>
                    <a:pt x="1" y="1943"/>
                  </a:lnTo>
                  <a:lnTo>
                    <a:pt x="98" y="2332"/>
                  </a:lnTo>
                  <a:lnTo>
                    <a:pt x="195" y="2720"/>
                  </a:lnTo>
                  <a:lnTo>
                    <a:pt x="584" y="3497"/>
                  </a:lnTo>
                  <a:lnTo>
                    <a:pt x="1167" y="4080"/>
                  </a:lnTo>
                  <a:lnTo>
                    <a:pt x="1944" y="4566"/>
                  </a:lnTo>
                  <a:lnTo>
                    <a:pt x="2721" y="5051"/>
                  </a:lnTo>
                  <a:lnTo>
                    <a:pt x="4372" y="5828"/>
                  </a:lnTo>
                  <a:lnTo>
                    <a:pt x="4177" y="5828"/>
                  </a:lnTo>
                  <a:lnTo>
                    <a:pt x="3886" y="5925"/>
                  </a:lnTo>
                  <a:lnTo>
                    <a:pt x="3692" y="6022"/>
                  </a:lnTo>
                  <a:lnTo>
                    <a:pt x="3595" y="6217"/>
                  </a:lnTo>
                  <a:lnTo>
                    <a:pt x="3498" y="6508"/>
                  </a:lnTo>
                  <a:lnTo>
                    <a:pt x="3595" y="6800"/>
                  </a:lnTo>
                  <a:lnTo>
                    <a:pt x="292" y="6800"/>
                  </a:lnTo>
                  <a:lnTo>
                    <a:pt x="195" y="6897"/>
                  </a:lnTo>
                  <a:lnTo>
                    <a:pt x="1" y="7091"/>
                  </a:lnTo>
                  <a:lnTo>
                    <a:pt x="1" y="7285"/>
                  </a:lnTo>
                  <a:lnTo>
                    <a:pt x="1" y="7674"/>
                  </a:lnTo>
                  <a:lnTo>
                    <a:pt x="1" y="7868"/>
                  </a:lnTo>
                  <a:lnTo>
                    <a:pt x="195" y="7965"/>
                  </a:lnTo>
                  <a:lnTo>
                    <a:pt x="292" y="8062"/>
                  </a:lnTo>
                  <a:lnTo>
                    <a:pt x="487" y="8159"/>
                  </a:lnTo>
                  <a:lnTo>
                    <a:pt x="4372" y="8159"/>
                  </a:lnTo>
                  <a:lnTo>
                    <a:pt x="4566" y="8839"/>
                  </a:lnTo>
                  <a:lnTo>
                    <a:pt x="4663" y="8936"/>
                  </a:lnTo>
                  <a:lnTo>
                    <a:pt x="4760" y="8936"/>
                  </a:lnTo>
                  <a:lnTo>
                    <a:pt x="4955" y="8839"/>
                  </a:lnTo>
                  <a:lnTo>
                    <a:pt x="4955" y="8742"/>
                  </a:lnTo>
                  <a:lnTo>
                    <a:pt x="4857" y="8159"/>
                  </a:lnTo>
                  <a:lnTo>
                    <a:pt x="9131" y="8159"/>
                  </a:lnTo>
                  <a:lnTo>
                    <a:pt x="8645" y="10199"/>
                  </a:lnTo>
                  <a:lnTo>
                    <a:pt x="8548" y="10393"/>
                  </a:lnTo>
                  <a:lnTo>
                    <a:pt x="8257" y="10490"/>
                  </a:lnTo>
                  <a:lnTo>
                    <a:pt x="5634" y="10490"/>
                  </a:lnTo>
                  <a:lnTo>
                    <a:pt x="5440" y="10393"/>
                  </a:lnTo>
                  <a:lnTo>
                    <a:pt x="5246" y="10199"/>
                  </a:lnTo>
                  <a:lnTo>
                    <a:pt x="5149" y="9713"/>
                  </a:lnTo>
                  <a:lnTo>
                    <a:pt x="5052" y="9519"/>
                  </a:lnTo>
                  <a:lnTo>
                    <a:pt x="4955" y="9519"/>
                  </a:lnTo>
                  <a:lnTo>
                    <a:pt x="4760" y="9616"/>
                  </a:lnTo>
                  <a:lnTo>
                    <a:pt x="4760" y="9810"/>
                  </a:lnTo>
                  <a:lnTo>
                    <a:pt x="4857" y="10296"/>
                  </a:lnTo>
                  <a:lnTo>
                    <a:pt x="4955" y="10490"/>
                  </a:lnTo>
                  <a:lnTo>
                    <a:pt x="5149" y="10685"/>
                  </a:lnTo>
                  <a:lnTo>
                    <a:pt x="5343" y="10782"/>
                  </a:lnTo>
                  <a:lnTo>
                    <a:pt x="5634" y="10879"/>
                  </a:lnTo>
                  <a:lnTo>
                    <a:pt x="8160" y="10879"/>
                  </a:lnTo>
                  <a:lnTo>
                    <a:pt x="8451" y="10782"/>
                  </a:lnTo>
                  <a:lnTo>
                    <a:pt x="8742" y="10685"/>
                  </a:lnTo>
                  <a:lnTo>
                    <a:pt x="8840" y="10490"/>
                  </a:lnTo>
                  <a:lnTo>
                    <a:pt x="8937" y="10199"/>
                  </a:lnTo>
                  <a:lnTo>
                    <a:pt x="9520" y="8159"/>
                  </a:lnTo>
                  <a:lnTo>
                    <a:pt x="13502" y="8159"/>
                  </a:lnTo>
                  <a:lnTo>
                    <a:pt x="13696" y="8062"/>
                  </a:lnTo>
                  <a:lnTo>
                    <a:pt x="13793" y="7868"/>
                  </a:lnTo>
                  <a:lnTo>
                    <a:pt x="13793" y="7674"/>
                  </a:lnTo>
                  <a:lnTo>
                    <a:pt x="13793" y="7285"/>
                  </a:lnTo>
                  <a:lnTo>
                    <a:pt x="13793" y="7091"/>
                  </a:lnTo>
                  <a:lnTo>
                    <a:pt x="13696" y="6897"/>
                  </a:lnTo>
                  <a:lnTo>
                    <a:pt x="13502" y="6800"/>
                  </a:lnTo>
                  <a:lnTo>
                    <a:pt x="10297" y="6800"/>
                  </a:lnTo>
                  <a:lnTo>
                    <a:pt x="10394" y="6508"/>
                  </a:lnTo>
                  <a:lnTo>
                    <a:pt x="10297" y="6217"/>
                  </a:lnTo>
                  <a:lnTo>
                    <a:pt x="10199" y="6022"/>
                  </a:lnTo>
                  <a:lnTo>
                    <a:pt x="9908" y="5925"/>
                  </a:lnTo>
                  <a:lnTo>
                    <a:pt x="9714" y="5828"/>
                  </a:lnTo>
                  <a:lnTo>
                    <a:pt x="9520" y="5828"/>
                  </a:lnTo>
                  <a:lnTo>
                    <a:pt x="10879" y="5148"/>
                  </a:lnTo>
                  <a:lnTo>
                    <a:pt x="12045" y="4468"/>
                  </a:lnTo>
                  <a:lnTo>
                    <a:pt x="12530" y="4080"/>
                  </a:lnTo>
                  <a:lnTo>
                    <a:pt x="13016" y="3691"/>
                  </a:lnTo>
                  <a:lnTo>
                    <a:pt x="13405" y="3206"/>
                  </a:lnTo>
                  <a:lnTo>
                    <a:pt x="13599" y="2720"/>
                  </a:lnTo>
                  <a:lnTo>
                    <a:pt x="13793" y="2235"/>
                  </a:lnTo>
                  <a:lnTo>
                    <a:pt x="13793" y="1846"/>
                  </a:lnTo>
                  <a:lnTo>
                    <a:pt x="13793" y="1360"/>
                  </a:lnTo>
                  <a:lnTo>
                    <a:pt x="13793" y="972"/>
                  </a:lnTo>
                  <a:lnTo>
                    <a:pt x="13696" y="680"/>
                  </a:lnTo>
                  <a:lnTo>
                    <a:pt x="13405" y="486"/>
                  </a:lnTo>
                  <a:lnTo>
                    <a:pt x="12919" y="292"/>
                  </a:lnTo>
                  <a:lnTo>
                    <a:pt x="12336" y="195"/>
                  </a:lnTo>
                  <a:lnTo>
                    <a:pt x="11171" y="195"/>
                  </a:lnTo>
                  <a:lnTo>
                    <a:pt x="10588" y="292"/>
                  </a:lnTo>
                  <a:lnTo>
                    <a:pt x="10005" y="486"/>
                  </a:lnTo>
                  <a:lnTo>
                    <a:pt x="9422" y="778"/>
                  </a:lnTo>
                  <a:lnTo>
                    <a:pt x="8937" y="1166"/>
                  </a:lnTo>
                  <a:lnTo>
                    <a:pt x="8548" y="1555"/>
                  </a:lnTo>
                  <a:lnTo>
                    <a:pt x="8160" y="2040"/>
                  </a:lnTo>
                  <a:lnTo>
                    <a:pt x="7771" y="2623"/>
                  </a:lnTo>
                  <a:lnTo>
                    <a:pt x="7480" y="3206"/>
                  </a:lnTo>
                  <a:lnTo>
                    <a:pt x="7091" y="4274"/>
                  </a:lnTo>
                  <a:lnTo>
                    <a:pt x="7091" y="195"/>
                  </a:lnTo>
                  <a:lnTo>
                    <a:pt x="7091" y="98"/>
                  </a:lnTo>
                  <a:lnTo>
                    <a:pt x="68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65"/>
            <p:cNvSpPr/>
            <p:nvPr/>
          </p:nvSpPr>
          <p:spPr>
            <a:xfrm>
              <a:off x="7232211" y="1417377"/>
              <a:ext cx="371507" cy="292999"/>
            </a:xfrm>
            <a:custGeom>
              <a:rect b="b" l="l" r="r" t="t"/>
              <a:pathLst>
                <a:path extrusionOk="0" fill="none" h="10879" w="13794">
                  <a:moveTo>
                    <a:pt x="13405" y="6800"/>
                  </a:moveTo>
                  <a:lnTo>
                    <a:pt x="10297" y="6800"/>
                  </a:lnTo>
                  <a:lnTo>
                    <a:pt x="10297" y="6800"/>
                  </a:lnTo>
                  <a:lnTo>
                    <a:pt x="10394" y="6508"/>
                  </a:lnTo>
                  <a:lnTo>
                    <a:pt x="10394" y="6508"/>
                  </a:lnTo>
                  <a:lnTo>
                    <a:pt x="10297" y="6217"/>
                  </a:lnTo>
                  <a:lnTo>
                    <a:pt x="10199" y="6022"/>
                  </a:lnTo>
                  <a:lnTo>
                    <a:pt x="9908" y="5925"/>
                  </a:lnTo>
                  <a:lnTo>
                    <a:pt x="9714" y="5828"/>
                  </a:lnTo>
                  <a:lnTo>
                    <a:pt x="9520" y="5828"/>
                  </a:lnTo>
                  <a:lnTo>
                    <a:pt x="9520" y="5828"/>
                  </a:lnTo>
                  <a:lnTo>
                    <a:pt x="10879" y="5148"/>
                  </a:lnTo>
                  <a:lnTo>
                    <a:pt x="12045" y="4468"/>
                  </a:lnTo>
                  <a:lnTo>
                    <a:pt x="12530" y="4080"/>
                  </a:lnTo>
                  <a:lnTo>
                    <a:pt x="13016" y="3691"/>
                  </a:lnTo>
                  <a:lnTo>
                    <a:pt x="13405" y="3206"/>
                  </a:lnTo>
                  <a:lnTo>
                    <a:pt x="13599" y="2720"/>
                  </a:lnTo>
                  <a:lnTo>
                    <a:pt x="13599" y="2720"/>
                  </a:lnTo>
                  <a:lnTo>
                    <a:pt x="13793" y="2235"/>
                  </a:lnTo>
                  <a:lnTo>
                    <a:pt x="13793" y="1846"/>
                  </a:lnTo>
                  <a:lnTo>
                    <a:pt x="13793" y="1360"/>
                  </a:lnTo>
                  <a:lnTo>
                    <a:pt x="13793" y="972"/>
                  </a:lnTo>
                  <a:lnTo>
                    <a:pt x="13793" y="972"/>
                  </a:lnTo>
                  <a:lnTo>
                    <a:pt x="13696" y="680"/>
                  </a:lnTo>
                  <a:lnTo>
                    <a:pt x="13405" y="486"/>
                  </a:lnTo>
                  <a:lnTo>
                    <a:pt x="13405" y="486"/>
                  </a:lnTo>
                  <a:lnTo>
                    <a:pt x="12919" y="292"/>
                  </a:lnTo>
                  <a:lnTo>
                    <a:pt x="12336" y="195"/>
                  </a:lnTo>
                  <a:lnTo>
                    <a:pt x="11753" y="195"/>
                  </a:lnTo>
                  <a:lnTo>
                    <a:pt x="11171" y="195"/>
                  </a:lnTo>
                  <a:lnTo>
                    <a:pt x="11171" y="195"/>
                  </a:lnTo>
                  <a:lnTo>
                    <a:pt x="10588" y="292"/>
                  </a:lnTo>
                  <a:lnTo>
                    <a:pt x="10005" y="486"/>
                  </a:lnTo>
                  <a:lnTo>
                    <a:pt x="9422" y="778"/>
                  </a:lnTo>
                  <a:lnTo>
                    <a:pt x="8937" y="1166"/>
                  </a:lnTo>
                  <a:lnTo>
                    <a:pt x="8548" y="1555"/>
                  </a:lnTo>
                  <a:lnTo>
                    <a:pt x="8160" y="2040"/>
                  </a:lnTo>
                  <a:lnTo>
                    <a:pt x="7771" y="2623"/>
                  </a:lnTo>
                  <a:lnTo>
                    <a:pt x="7480" y="3206"/>
                  </a:lnTo>
                  <a:lnTo>
                    <a:pt x="7480" y="3206"/>
                  </a:lnTo>
                  <a:lnTo>
                    <a:pt x="7091" y="4274"/>
                  </a:lnTo>
                  <a:lnTo>
                    <a:pt x="7091" y="195"/>
                  </a:lnTo>
                  <a:lnTo>
                    <a:pt x="7091" y="195"/>
                  </a:lnTo>
                  <a:lnTo>
                    <a:pt x="7091" y="98"/>
                  </a:lnTo>
                  <a:lnTo>
                    <a:pt x="6897" y="1"/>
                  </a:lnTo>
                  <a:lnTo>
                    <a:pt x="6897" y="1"/>
                  </a:lnTo>
                  <a:lnTo>
                    <a:pt x="6800" y="98"/>
                  </a:lnTo>
                  <a:lnTo>
                    <a:pt x="6703" y="195"/>
                  </a:lnTo>
                  <a:lnTo>
                    <a:pt x="6703" y="4274"/>
                  </a:lnTo>
                  <a:lnTo>
                    <a:pt x="6703" y="4274"/>
                  </a:lnTo>
                  <a:lnTo>
                    <a:pt x="6314" y="3206"/>
                  </a:lnTo>
                  <a:lnTo>
                    <a:pt x="6314" y="3206"/>
                  </a:lnTo>
                  <a:lnTo>
                    <a:pt x="6023" y="2720"/>
                  </a:lnTo>
                  <a:lnTo>
                    <a:pt x="5732" y="2137"/>
                  </a:lnTo>
                  <a:lnTo>
                    <a:pt x="5343" y="1652"/>
                  </a:lnTo>
                  <a:lnTo>
                    <a:pt x="4857" y="1263"/>
                  </a:lnTo>
                  <a:lnTo>
                    <a:pt x="4372" y="875"/>
                  </a:lnTo>
                  <a:lnTo>
                    <a:pt x="3886" y="583"/>
                  </a:lnTo>
                  <a:lnTo>
                    <a:pt x="3303" y="389"/>
                  </a:lnTo>
                  <a:lnTo>
                    <a:pt x="2623" y="292"/>
                  </a:lnTo>
                  <a:lnTo>
                    <a:pt x="2623" y="292"/>
                  </a:lnTo>
                  <a:lnTo>
                    <a:pt x="2041" y="292"/>
                  </a:lnTo>
                  <a:lnTo>
                    <a:pt x="1555" y="292"/>
                  </a:lnTo>
                  <a:lnTo>
                    <a:pt x="972" y="389"/>
                  </a:lnTo>
                  <a:lnTo>
                    <a:pt x="389" y="583"/>
                  </a:lnTo>
                  <a:lnTo>
                    <a:pt x="389" y="583"/>
                  </a:lnTo>
                  <a:lnTo>
                    <a:pt x="195" y="778"/>
                  </a:lnTo>
                  <a:lnTo>
                    <a:pt x="98" y="1069"/>
                  </a:lnTo>
                  <a:lnTo>
                    <a:pt x="98" y="1069"/>
                  </a:lnTo>
                  <a:lnTo>
                    <a:pt x="1" y="1457"/>
                  </a:lnTo>
                  <a:lnTo>
                    <a:pt x="1" y="1943"/>
                  </a:lnTo>
                  <a:lnTo>
                    <a:pt x="98" y="2332"/>
                  </a:lnTo>
                  <a:lnTo>
                    <a:pt x="195" y="2720"/>
                  </a:lnTo>
                  <a:lnTo>
                    <a:pt x="195" y="2720"/>
                  </a:lnTo>
                  <a:lnTo>
                    <a:pt x="584" y="3497"/>
                  </a:lnTo>
                  <a:lnTo>
                    <a:pt x="1167" y="4080"/>
                  </a:lnTo>
                  <a:lnTo>
                    <a:pt x="1167" y="4080"/>
                  </a:lnTo>
                  <a:lnTo>
                    <a:pt x="1944" y="4566"/>
                  </a:lnTo>
                  <a:lnTo>
                    <a:pt x="2721" y="5051"/>
                  </a:lnTo>
                  <a:lnTo>
                    <a:pt x="4372" y="5828"/>
                  </a:lnTo>
                  <a:lnTo>
                    <a:pt x="4177" y="5828"/>
                  </a:lnTo>
                  <a:lnTo>
                    <a:pt x="4177" y="5828"/>
                  </a:lnTo>
                  <a:lnTo>
                    <a:pt x="3886" y="5925"/>
                  </a:lnTo>
                  <a:lnTo>
                    <a:pt x="3692" y="6022"/>
                  </a:lnTo>
                  <a:lnTo>
                    <a:pt x="3595" y="6217"/>
                  </a:lnTo>
                  <a:lnTo>
                    <a:pt x="3498" y="6508"/>
                  </a:lnTo>
                  <a:lnTo>
                    <a:pt x="3498" y="6508"/>
                  </a:lnTo>
                  <a:lnTo>
                    <a:pt x="3595" y="6800"/>
                  </a:lnTo>
                  <a:lnTo>
                    <a:pt x="487" y="6800"/>
                  </a:lnTo>
                  <a:lnTo>
                    <a:pt x="487" y="6800"/>
                  </a:lnTo>
                  <a:lnTo>
                    <a:pt x="292" y="6800"/>
                  </a:lnTo>
                  <a:lnTo>
                    <a:pt x="195" y="6897"/>
                  </a:lnTo>
                  <a:lnTo>
                    <a:pt x="1" y="7091"/>
                  </a:lnTo>
                  <a:lnTo>
                    <a:pt x="1" y="7285"/>
                  </a:lnTo>
                  <a:lnTo>
                    <a:pt x="1" y="7674"/>
                  </a:lnTo>
                  <a:lnTo>
                    <a:pt x="1" y="7674"/>
                  </a:lnTo>
                  <a:lnTo>
                    <a:pt x="1" y="7868"/>
                  </a:lnTo>
                  <a:lnTo>
                    <a:pt x="195" y="7965"/>
                  </a:lnTo>
                  <a:lnTo>
                    <a:pt x="292" y="8062"/>
                  </a:lnTo>
                  <a:lnTo>
                    <a:pt x="487" y="8159"/>
                  </a:lnTo>
                  <a:lnTo>
                    <a:pt x="4372" y="8159"/>
                  </a:lnTo>
                  <a:lnTo>
                    <a:pt x="4566" y="8839"/>
                  </a:lnTo>
                  <a:lnTo>
                    <a:pt x="4566" y="8839"/>
                  </a:lnTo>
                  <a:lnTo>
                    <a:pt x="4663" y="8936"/>
                  </a:lnTo>
                  <a:lnTo>
                    <a:pt x="4760" y="8936"/>
                  </a:lnTo>
                  <a:lnTo>
                    <a:pt x="4760" y="8936"/>
                  </a:lnTo>
                  <a:lnTo>
                    <a:pt x="4955" y="8839"/>
                  </a:lnTo>
                  <a:lnTo>
                    <a:pt x="4955" y="8742"/>
                  </a:lnTo>
                  <a:lnTo>
                    <a:pt x="4857" y="8159"/>
                  </a:lnTo>
                  <a:lnTo>
                    <a:pt x="9131" y="8159"/>
                  </a:lnTo>
                  <a:lnTo>
                    <a:pt x="8645" y="10199"/>
                  </a:lnTo>
                  <a:lnTo>
                    <a:pt x="8645" y="10199"/>
                  </a:lnTo>
                  <a:lnTo>
                    <a:pt x="8548" y="10393"/>
                  </a:lnTo>
                  <a:lnTo>
                    <a:pt x="8257" y="10490"/>
                  </a:lnTo>
                  <a:lnTo>
                    <a:pt x="5634" y="10490"/>
                  </a:lnTo>
                  <a:lnTo>
                    <a:pt x="5634" y="10490"/>
                  </a:lnTo>
                  <a:lnTo>
                    <a:pt x="5440" y="10393"/>
                  </a:lnTo>
                  <a:lnTo>
                    <a:pt x="5246" y="10199"/>
                  </a:lnTo>
                  <a:lnTo>
                    <a:pt x="5149" y="9713"/>
                  </a:lnTo>
                  <a:lnTo>
                    <a:pt x="5149" y="9713"/>
                  </a:lnTo>
                  <a:lnTo>
                    <a:pt x="5052" y="9519"/>
                  </a:lnTo>
                  <a:lnTo>
                    <a:pt x="4955" y="9519"/>
                  </a:lnTo>
                  <a:lnTo>
                    <a:pt x="4955" y="9519"/>
                  </a:lnTo>
                  <a:lnTo>
                    <a:pt x="4760" y="9616"/>
                  </a:lnTo>
                  <a:lnTo>
                    <a:pt x="4760" y="9810"/>
                  </a:lnTo>
                  <a:lnTo>
                    <a:pt x="4857" y="10296"/>
                  </a:lnTo>
                  <a:lnTo>
                    <a:pt x="4857" y="10296"/>
                  </a:lnTo>
                  <a:lnTo>
                    <a:pt x="4955" y="10490"/>
                  </a:lnTo>
                  <a:lnTo>
                    <a:pt x="5149" y="10685"/>
                  </a:lnTo>
                  <a:lnTo>
                    <a:pt x="5343" y="10782"/>
                  </a:lnTo>
                  <a:lnTo>
                    <a:pt x="5634" y="10879"/>
                  </a:lnTo>
                  <a:lnTo>
                    <a:pt x="8160" y="10879"/>
                  </a:lnTo>
                  <a:lnTo>
                    <a:pt x="8160" y="10879"/>
                  </a:lnTo>
                  <a:lnTo>
                    <a:pt x="8451" y="10782"/>
                  </a:lnTo>
                  <a:lnTo>
                    <a:pt x="8742" y="10685"/>
                  </a:lnTo>
                  <a:lnTo>
                    <a:pt x="8840" y="10490"/>
                  </a:lnTo>
                  <a:lnTo>
                    <a:pt x="8937" y="10199"/>
                  </a:lnTo>
                  <a:lnTo>
                    <a:pt x="9520" y="8159"/>
                  </a:lnTo>
                  <a:lnTo>
                    <a:pt x="13405" y="8159"/>
                  </a:lnTo>
                  <a:lnTo>
                    <a:pt x="13405" y="8159"/>
                  </a:lnTo>
                  <a:lnTo>
                    <a:pt x="13502" y="8159"/>
                  </a:lnTo>
                  <a:lnTo>
                    <a:pt x="13696" y="8062"/>
                  </a:lnTo>
                  <a:lnTo>
                    <a:pt x="13793" y="7868"/>
                  </a:lnTo>
                  <a:lnTo>
                    <a:pt x="13793" y="7674"/>
                  </a:lnTo>
                  <a:lnTo>
                    <a:pt x="13793" y="7285"/>
                  </a:lnTo>
                  <a:lnTo>
                    <a:pt x="13793" y="7285"/>
                  </a:lnTo>
                  <a:lnTo>
                    <a:pt x="13793" y="7091"/>
                  </a:lnTo>
                  <a:lnTo>
                    <a:pt x="13696" y="6897"/>
                  </a:lnTo>
                  <a:lnTo>
                    <a:pt x="13502" y="6800"/>
                  </a:lnTo>
                  <a:lnTo>
                    <a:pt x="13405" y="6800"/>
                  </a:lnTo>
                  <a:lnTo>
                    <a:pt x="13405" y="680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65"/>
            <p:cNvSpPr/>
            <p:nvPr/>
          </p:nvSpPr>
          <p:spPr>
            <a:xfrm>
              <a:off x="7425802" y="1433079"/>
              <a:ext cx="167439" cy="141288"/>
            </a:xfrm>
            <a:custGeom>
              <a:rect b="b" l="l" r="r" t="t"/>
              <a:pathLst>
                <a:path extrusionOk="0" fill="none" h="5246" w="6217">
                  <a:moveTo>
                    <a:pt x="4080" y="0"/>
                  </a:moveTo>
                  <a:lnTo>
                    <a:pt x="4080" y="0"/>
                  </a:lnTo>
                  <a:lnTo>
                    <a:pt x="4565" y="0"/>
                  </a:lnTo>
                  <a:lnTo>
                    <a:pt x="5051" y="0"/>
                  </a:lnTo>
                  <a:lnTo>
                    <a:pt x="5634" y="97"/>
                  </a:lnTo>
                  <a:lnTo>
                    <a:pt x="6120" y="292"/>
                  </a:lnTo>
                  <a:lnTo>
                    <a:pt x="6120" y="292"/>
                  </a:lnTo>
                  <a:lnTo>
                    <a:pt x="6217" y="486"/>
                  </a:lnTo>
                  <a:lnTo>
                    <a:pt x="6217" y="486"/>
                  </a:lnTo>
                  <a:lnTo>
                    <a:pt x="6217" y="1166"/>
                  </a:lnTo>
                  <a:lnTo>
                    <a:pt x="6022" y="1943"/>
                  </a:lnTo>
                  <a:lnTo>
                    <a:pt x="6022" y="1943"/>
                  </a:lnTo>
                  <a:lnTo>
                    <a:pt x="5828" y="2526"/>
                  </a:lnTo>
                  <a:lnTo>
                    <a:pt x="5440" y="2914"/>
                  </a:lnTo>
                  <a:lnTo>
                    <a:pt x="4954" y="3303"/>
                  </a:lnTo>
                  <a:lnTo>
                    <a:pt x="4371" y="3691"/>
                  </a:lnTo>
                  <a:lnTo>
                    <a:pt x="3109" y="4371"/>
                  </a:lnTo>
                  <a:lnTo>
                    <a:pt x="1457" y="5245"/>
                  </a:lnTo>
                  <a:lnTo>
                    <a:pt x="680" y="5245"/>
                  </a:lnTo>
                  <a:lnTo>
                    <a:pt x="680" y="5245"/>
                  </a:lnTo>
                  <a:lnTo>
                    <a:pt x="1263" y="4468"/>
                  </a:lnTo>
                  <a:lnTo>
                    <a:pt x="1749" y="3788"/>
                  </a:lnTo>
                  <a:lnTo>
                    <a:pt x="2817" y="2817"/>
                  </a:lnTo>
                  <a:lnTo>
                    <a:pt x="2817" y="2817"/>
                  </a:lnTo>
                  <a:lnTo>
                    <a:pt x="3497" y="2234"/>
                  </a:lnTo>
                  <a:lnTo>
                    <a:pt x="4080" y="1846"/>
                  </a:lnTo>
                  <a:lnTo>
                    <a:pt x="4565" y="1554"/>
                  </a:lnTo>
                  <a:lnTo>
                    <a:pt x="4565" y="1554"/>
                  </a:lnTo>
                  <a:lnTo>
                    <a:pt x="4663" y="1457"/>
                  </a:lnTo>
                  <a:lnTo>
                    <a:pt x="4663" y="1263"/>
                  </a:lnTo>
                  <a:lnTo>
                    <a:pt x="4663" y="1263"/>
                  </a:lnTo>
                  <a:lnTo>
                    <a:pt x="4565" y="1166"/>
                  </a:lnTo>
                  <a:lnTo>
                    <a:pt x="4371" y="1166"/>
                  </a:lnTo>
                  <a:lnTo>
                    <a:pt x="4371" y="1166"/>
                  </a:lnTo>
                  <a:lnTo>
                    <a:pt x="3886" y="1554"/>
                  </a:lnTo>
                  <a:lnTo>
                    <a:pt x="3303" y="1943"/>
                  </a:lnTo>
                  <a:lnTo>
                    <a:pt x="2623" y="2429"/>
                  </a:lnTo>
                  <a:lnTo>
                    <a:pt x="2623" y="2429"/>
                  </a:lnTo>
                  <a:lnTo>
                    <a:pt x="2040" y="3011"/>
                  </a:lnTo>
                  <a:lnTo>
                    <a:pt x="1457" y="3594"/>
                  </a:lnTo>
                  <a:lnTo>
                    <a:pt x="777" y="4371"/>
                  </a:lnTo>
                  <a:lnTo>
                    <a:pt x="195" y="5245"/>
                  </a:lnTo>
                  <a:lnTo>
                    <a:pt x="0" y="5245"/>
                  </a:lnTo>
                  <a:lnTo>
                    <a:pt x="0" y="5245"/>
                  </a:lnTo>
                  <a:lnTo>
                    <a:pt x="195" y="4371"/>
                  </a:lnTo>
                  <a:lnTo>
                    <a:pt x="486" y="3497"/>
                  </a:lnTo>
                  <a:lnTo>
                    <a:pt x="777" y="2623"/>
                  </a:lnTo>
                  <a:lnTo>
                    <a:pt x="1263" y="1846"/>
                  </a:lnTo>
                  <a:lnTo>
                    <a:pt x="1749" y="1166"/>
                  </a:lnTo>
                  <a:lnTo>
                    <a:pt x="2429" y="583"/>
                  </a:lnTo>
                  <a:lnTo>
                    <a:pt x="3206" y="195"/>
                  </a:lnTo>
                  <a:lnTo>
                    <a:pt x="4080" y="0"/>
                  </a:lnTo>
                  <a:lnTo>
                    <a:pt x="408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65"/>
            <p:cNvSpPr/>
            <p:nvPr/>
          </p:nvSpPr>
          <p:spPr>
            <a:xfrm>
              <a:off x="7242688" y="1433079"/>
              <a:ext cx="167439" cy="141288"/>
            </a:xfrm>
            <a:custGeom>
              <a:rect b="b" l="l" r="r" t="t"/>
              <a:pathLst>
                <a:path extrusionOk="0" fill="none" h="5246" w="6217">
                  <a:moveTo>
                    <a:pt x="1069" y="3108"/>
                  </a:moveTo>
                  <a:lnTo>
                    <a:pt x="1069" y="3108"/>
                  </a:lnTo>
                  <a:lnTo>
                    <a:pt x="583" y="2623"/>
                  </a:lnTo>
                  <a:lnTo>
                    <a:pt x="195" y="1943"/>
                  </a:lnTo>
                  <a:lnTo>
                    <a:pt x="195" y="1943"/>
                  </a:lnTo>
                  <a:lnTo>
                    <a:pt x="0" y="1166"/>
                  </a:lnTo>
                  <a:lnTo>
                    <a:pt x="98" y="389"/>
                  </a:lnTo>
                  <a:lnTo>
                    <a:pt x="98" y="389"/>
                  </a:lnTo>
                  <a:lnTo>
                    <a:pt x="195" y="292"/>
                  </a:lnTo>
                  <a:lnTo>
                    <a:pt x="195" y="292"/>
                  </a:lnTo>
                  <a:lnTo>
                    <a:pt x="680" y="97"/>
                  </a:lnTo>
                  <a:lnTo>
                    <a:pt x="1166" y="0"/>
                  </a:lnTo>
                  <a:lnTo>
                    <a:pt x="1749" y="0"/>
                  </a:lnTo>
                  <a:lnTo>
                    <a:pt x="2234" y="0"/>
                  </a:lnTo>
                  <a:lnTo>
                    <a:pt x="2234" y="0"/>
                  </a:lnTo>
                  <a:lnTo>
                    <a:pt x="3109" y="195"/>
                  </a:lnTo>
                  <a:lnTo>
                    <a:pt x="3886" y="583"/>
                  </a:lnTo>
                  <a:lnTo>
                    <a:pt x="4468" y="1166"/>
                  </a:lnTo>
                  <a:lnTo>
                    <a:pt x="5051" y="1846"/>
                  </a:lnTo>
                  <a:lnTo>
                    <a:pt x="5440" y="2623"/>
                  </a:lnTo>
                  <a:lnTo>
                    <a:pt x="5828" y="3400"/>
                  </a:lnTo>
                  <a:lnTo>
                    <a:pt x="6120" y="4371"/>
                  </a:lnTo>
                  <a:lnTo>
                    <a:pt x="6217" y="5245"/>
                  </a:lnTo>
                  <a:lnTo>
                    <a:pt x="6120" y="5245"/>
                  </a:lnTo>
                  <a:lnTo>
                    <a:pt x="6120" y="5245"/>
                  </a:lnTo>
                  <a:lnTo>
                    <a:pt x="5634" y="4565"/>
                  </a:lnTo>
                  <a:lnTo>
                    <a:pt x="5051" y="3885"/>
                  </a:lnTo>
                  <a:lnTo>
                    <a:pt x="3983" y="2720"/>
                  </a:lnTo>
                  <a:lnTo>
                    <a:pt x="2817" y="1749"/>
                  </a:lnTo>
                  <a:lnTo>
                    <a:pt x="1846" y="1166"/>
                  </a:lnTo>
                  <a:lnTo>
                    <a:pt x="1846" y="1166"/>
                  </a:lnTo>
                  <a:lnTo>
                    <a:pt x="1749" y="1166"/>
                  </a:lnTo>
                  <a:lnTo>
                    <a:pt x="1652" y="1263"/>
                  </a:lnTo>
                  <a:lnTo>
                    <a:pt x="1652" y="1263"/>
                  </a:lnTo>
                  <a:lnTo>
                    <a:pt x="1555" y="1360"/>
                  </a:lnTo>
                  <a:lnTo>
                    <a:pt x="1652" y="1554"/>
                  </a:lnTo>
                  <a:lnTo>
                    <a:pt x="1652" y="1554"/>
                  </a:lnTo>
                  <a:lnTo>
                    <a:pt x="2040" y="1749"/>
                  </a:lnTo>
                  <a:lnTo>
                    <a:pt x="3011" y="2429"/>
                  </a:lnTo>
                  <a:lnTo>
                    <a:pt x="3691" y="3011"/>
                  </a:lnTo>
                  <a:lnTo>
                    <a:pt x="4274" y="3594"/>
                  </a:lnTo>
                  <a:lnTo>
                    <a:pt x="4954" y="4371"/>
                  </a:lnTo>
                  <a:lnTo>
                    <a:pt x="5634" y="5245"/>
                  </a:lnTo>
                  <a:lnTo>
                    <a:pt x="4857" y="5245"/>
                  </a:lnTo>
                  <a:lnTo>
                    <a:pt x="4857" y="5245"/>
                  </a:lnTo>
                  <a:lnTo>
                    <a:pt x="2720" y="4177"/>
                  </a:lnTo>
                  <a:lnTo>
                    <a:pt x="1846" y="3691"/>
                  </a:lnTo>
                  <a:lnTo>
                    <a:pt x="1069" y="3108"/>
                  </a:lnTo>
                  <a:lnTo>
                    <a:pt x="1069" y="310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65"/>
            <p:cNvSpPr/>
            <p:nvPr/>
          </p:nvSpPr>
          <p:spPr>
            <a:xfrm>
              <a:off x="7336871" y="1584790"/>
              <a:ext cx="162214" cy="15729"/>
            </a:xfrm>
            <a:custGeom>
              <a:rect b="b" l="l" r="r" t="t"/>
              <a:pathLst>
                <a:path extrusionOk="0" fill="none" h="584" w="6023">
                  <a:moveTo>
                    <a:pt x="0" y="292"/>
                  </a:moveTo>
                  <a:lnTo>
                    <a:pt x="0" y="292"/>
                  </a:lnTo>
                  <a:lnTo>
                    <a:pt x="97" y="98"/>
                  </a:lnTo>
                  <a:lnTo>
                    <a:pt x="291" y="1"/>
                  </a:lnTo>
                  <a:lnTo>
                    <a:pt x="5731" y="1"/>
                  </a:lnTo>
                  <a:lnTo>
                    <a:pt x="5731" y="1"/>
                  </a:lnTo>
                  <a:lnTo>
                    <a:pt x="5925" y="98"/>
                  </a:lnTo>
                  <a:lnTo>
                    <a:pt x="6022" y="292"/>
                  </a:lnTo>
                  <a:lnTo>
                    <a:pt x="6022" y="292"/>
                  </a:lnTo>
                  <a:lnTo>
                    <a:pt x="5925" y="486"/>
                  </a:lnTo>
                  <a:lnTo>
                    <a:pt x="5731" y="584"/>
                  </a:lnTo>
                  <a:lnTo>
                    <a:pt x="291" y="584"/>
                  </a:lnTo>
                  <a:lnTo>
                    <a:pt x="291" y="584"/>
                  </a:lnTo>
                  <a:lnTo>
                    <a:pt x="97" y="486"/>
                  </a:lnTo>
                  <a:lnTo>
                    <a:pt x="0" y="292"/>
                  </a:lnTo>
                  <a:lnTo>
                    <a:pt x="0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65"/>
            <p:cNvSpPr/>
            <p:nvPr/>
          </p:nvSpPr>
          <p:spPr>
            <a:xfrm>
              <a:off x="7242688" y="1610968"/>
              <a:ext cx="350553" cy="15702"/>
            </a:xfrm>
            <a:custGeom>
              <a:rect b="b" l="l" r="r" t="t"/>
              <a:pathLst>
                <a:path extrusionOk="0" fill="none" h="583" w="13016">
                  <a:moveTo>
                    <a:pt x="13016" y="583"/>
                  </a:moveTo>
                  <a:lnTo>
                    <a:pt x="98" y="583"/>
                  </a:lnTo>
                  <a:lnTo>
                    <a:pt x="98" y="583"/>
                  </a:lnTo>
                  <a:lnTo>
                    <a:pt x="0" y="486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98" y="0"/>
                  </a:lnTo>
                  <a:lnTo>
                    <a:pt x="13016" y="0"/>
                  </a:lnTo>
                  <a:lnTo>
                    <a:pt x="13016" y="0"/>
                  </a:lnTo>
                  <a:lnTo>
                    <a:pt x="13016" y="97"/>
                  </a:lnTo>
                  <a:lnTo>
                    <a:pt x="13016" y="486"/>
                  </a:lnTo>
                  <a:lnTo>
                    <a:pt x="13016" y="486"/>
                  </a:lnTo>
                  <a:lnTo>
                    <a:pt x="13016" y="583"/>
                  </a:lnTo>
                  <a:lnTo>
                    <a:pt x="13016" y="5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65"/>
            <p:cNvSpPr/>
            <p:nvPr/>
          </p:nvSpPr>
          <p:spPr>
            <a:xfrm>
              <a:off x="7593215" y="1624030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65"/>
          <p:cNvGrpSpPr/>
          <p:nvPr/>
        </p:nvGrpSpPr>
        <p:grpSpPr>
          <a:xfrm>
            <a:off x="4092999" y="2060841"/>
            <a:ext cx="424603" cy="474714"/>
            <a:chOff x="4815127" y="1344148"/>
            <a:chExt cx="332266" cy="371480"/>
          </a:xfrm>
        </p:grpSpPr>
        <p:sp>
          <p:nvSpPr>
            <p:cNvPr id="582" name="Google Shape;582;p65"/>
            <p:cNvSpPr/>
            <p:nvPr/>
          </p:nvSpPr>
          <p:spPr>
            <a:xfrm>
              <a:off x="4815127" y="1344148"/>
              <a:ext cx="332266" cy="371480"/>
            </a:xfrm>
            <a:custGeom>
              <a:rect b="b" l="l" r="r" t="t"/>
              <a:pathLst>
                <a:path extrusionOk="0" h="13793" w="12337">
                  <a:moveTo>
                    <a:pt x="7674" y="4468"/>
                  </a:moveTo>
                  <a:lnTo>
                    <a:pt x="7965" y="4662"/>
                  </a:lnTo>
                  <a:lnTo>
                    <a:pt x="8160" y="4954"/>
                  </a:lnTo>
                  <a:lnTo>
                    <a:pt x="8160" y="5439"/>
                  </a:lnTo>
                  <a:lnTo>
                    <a:pt x="7771" y="5536"/>
                  </a:lnTo>
                  <a:lnTo>
                    <a:pt x="7188" y="5536"/>
                  </a:lnTo>
                  <a:lnTo>
                    <a:pt x="6897" y="5342"/>
                  </a:lnTo>
                  <a:lnTo>
                    <a:pt x="6606" y="5148"/>
                  </a:lnTo>
                  <a:lnTo>
                    <a:pt x="6411" y="4856"/>
                  </a:lnTo>
                  <a:lnTo>
                    <a:pt x="6314" y="4468"/>
                  </a:lnTo>
                  <a:close/>
                  <a:moveTo>
                    <a:pt x="10394" y="6022"/>
                  </a:moveTo>
                  <a:lnTo>
                    <a:pt x="10296" y="6410"/>
                  </a:lnTo>
                  <a:lnTo>
                    <a:pt x="10102" y="6702"/>
                  </a:lnTo>
                  <a:lnTo>
                    <a:pt x="9908" y="6896"/>
                  </a:lnTo>
                  <a:lnTo>
                    <a:pt x="9617" y="7090"/>
                  </a:lnTo>
                  <a:lnTo>
                    <a:pt x="9325" y="7187"/>
                  </a:lnTo>
                  <a:lnTo>
                    <a:pt x="9034" y="7187"/>
                  </a:lnTo>
                  <a:lnTo>
                    <a:pt x="8548" y="7090"/>
                  </a:lnTo>
                  <a:lnTo>
                    <a:pt x="8645" y="6605"/>
                  </a:lnTo>
                  <a:lnTo>
                    <a:pt x="8742" y="6410"/>
                  </a:lnTo>
                  <a:lnTo>
                    <a:pt x="8937" y="6216"/>
                  </a:lnTo>
                  <a:lnTo>
                    <a:pt x="9131" y="6022"/>
                  </a:lnTo>
                  <a:close/>
                  <a:moveTo>
                    <a:pt x="4857" y="389"/>
                  </a:moveTo>
                  <a:lnTo>
                    <a:pt x="4857" y="1457"/>
                  </a:lnTo>
                  <a:lnTo>
                    <a:pt x="4372" y="1457"/>
                  </a:lnTo>
                  <a:lnTo>
                    <a:pt x="4372" y="1651"/>
                  </a:lnTo>
                  <a:lnTo>
                    <a:pt x="4372" y="1748"/>
                  </a:lnTo>
                  <a:lnTo>
                    <a:pt x="4566" y="1845"/>
                  </a:lnTo>
                  <a:lnTo>
                    <a:pt x="4857" y="1845"/>
                  </a:lnTo>
                  <a:lnTo>
                    <a:pt x="4857" y="3205"/>
                  </a:lnTo>
                  <a:lnTo>
                    <a:pt x="4566" y="3205"/>
                  </a:lnTo>
                  <a:lnTo>
                    <a:pt x="4469" y="3302"/>
                  </a:lnTo>
                  <a:lnTo>
                    <a:pt x="4372" y="3399"/>
                  </a:lnTo>
                  <a:lnTo>
                    <a:pt x="4469" y="3497"/>
                  </a:lnTo>
                  <a:lnTo>
                    <a:pt x="4566" y="3594"/>
                  </a:lnTo>
                  <a:lnTo>
                    <a:pt x="4857" y="3594"/>
                  </a:lnTo>
                  <a:lnTo>
                    <a:pt x="4857" y="4954"/>
                  </a:lnTo>
                  <a:lnTo>
                    <a:pt x="4566" y="4954"/>
                  </a:lnTo>
                  <a:lnTo>
                    <a:pt x="4469" y="5051"/>
                  </a:lnTo>
                  <a:lnTo>
                    <a:pt x="4372" y="5148"/>
                  </a:lnTo>
                  <a:lnTo>
                    <a:pt x="4469" y="5342"/>
                  </a:lnTo>
                  <a:lnTo>
                    <a:pt x="4857" y="5342"/>
                  </a:lnTo>
                  <a:lnTo>
                    <a:pt x="4857" y="6702"/>
                  </a:lnTo>
                  <a:lnTo>
                    <a:pt x="4566" y="6702"/>
                  </a:lnTo>
                  <a:lnTo>
                    <a:pt x="4469" y="6799"/>
                  </a:lnTo>
                  <a:lnTo>
                    <a:pt x="4372" y="6896"/>
                  </a:lnTo>
                  <a:lnTo>
                    <a:pt x="4469" y="7090"/>
                  </a:lnTo>
                  <a:lnTo>
                    <a:pt x="4857" y="7090"/>
                  </a:lnTo>
                  <a:lnTo>
                    <a:pt x="4857" y="8547"/>
                  </a:lnTo>
                  <a:lnTo>
                    <a:pt x="4372" y="8547"/>
                  </a:lnTo>
                  <a:lnTo>
                    <a:pt x="4372" y="8644"/>
                  </a:lnTo>
                  <a:lnTo>
                    <a:pt x="4372" y="8839"/>
                  </a:lnTo>
                  <a:lnTo>
                    <a:pt x="4566" y="8936"/>
                  </a:lnTo>
                  <a:lnTo>
                    <a:pt x="4857" y="8936"/>
                  </a:lnTo>
                  <a:lnTo>
                    <a:pt x="4857" y="9616"/>
                  </a:lnTo>
                  <a:lnTo>
                    <a:pt x="3497" y="9616"/>
                  </a:lnTo>
                  <a:lnTo>
                    <a:pt x="3497" y="389"/>
                  </a:lnTo>
                  <a:close/>
                  <a:moveTo>
                    <a:pt x="8354" y="9227"/>
                  </a:moveTo>
                  <a:lnTo>
                    <a:pt x="9228" y="9324"/>
                  </a:lnTo>
                  <a:lnTo>
                    <a:pt x="10102" y="9616"/>
                  </a:lnTo>
                  <a:lnTo>
                    <a:pt x="6606" y="9616"/>
                  </a:lnTo>
                  <a:lnTo>
                    <a:pt x="7480" y="9324"/>
                  </a:lnTo>
                  <a:lnTo>
                    <a:pt x="8354" y="9227"/>
                  </a:lnTo>
                  <a:close/>
                  <a:moveTo>
                    <a:pt x="11850" y="10004"/>
                  </a:moveTo>
                  <a:lnTo>
                    <a:pt x="11948" y="10101"/>
                  </a:lnTo>
                  <a:lnTo>
                    <a:pt x="11948" y="10198"/>
                  </a:lnTo>
                  <a:lnTo>
                    <a:pt x="11948" y="10393"/>
                  </a:lnTo>
                  <a:lnTo>
                    <a:pt x="11948" y="10490"/>
                  </a:lnTo>
                  <a:lnTo>
                    <a:pt x="11850" y="10587"/>
                  </a:lnTo>
                  <a:lnTo>
                    <a:pt x="8354" y="10587"/>
                  </a:lnTo>
                  <a:lnTo>
                    <a:pt x="8257" y="10781"/>
                  </a:lnTo>
                  <a:lnTo>
                    <a:pt x="8354" y="10878"/>
                  </a:lnTo>
                  <a:lnTo>
                    <a:pt x="8451" y="10975"/>
                  </a:lnTo>
                  <a:lnTo>
                    <a:pt x="11171" y="10975"/>
                  </a:lnTo>
                  <a:lnTo>
                    <a:pt x="10588" y="13112"/>
                  </a:lnTo>
                  <a:lnTo>
                    <a:pt x="10394" y="13306"/>
                  </a:lnTo>
                  <a:lnTo>
                    <a:pt x="10102" y="13404"/>
                  </a:lnTo>
                  <a:lnTo>
                    <a:pt x="2235" y="13404"/>
                  </a:lnTo>
                  <a:lnTo>
                    <a:pt x="1943" y="13306"/>
                  </a:lnTo>
                  <a:lnTo>
                    <a:pt x="1749" y="13112"/>
                  </a:lnTo>
                  <a:lnTo>
                    <a:pt x="1166" y="10975"/>
                  </a:lnTo>
                  <a:lnTo>
                    <a:pt x="7577" y="10975"/>
                  </a:lnTo>
                  <a:lnTo>
                    <a:pt x="7674" y="10878"/>
                  </a:lnTo>
                  <a:lnTo>
                    <a:pt x="7771" y="10781"/>
                  </a:lnTo>
                  <a:lnTo>
                    <a:pt x="7674" y="10587"/>
                  </a:lnTo>
                  <a:lnTo>
                    <a:pt x="487" y="10587"/>
                  </a:lnTo>
                  <a:lnTo>
                    <a:pt x="487" y="10490"/>
                  </a:lnTo>
                  <a:lnTo>
                    <a:pt x="389" y="10393"/>
                  </a:lnTo>
                  <a:lnTo>
                    <a:pt x="389" y="10198"/>
                  </a:lnTo>
                  <a:lnTo>
                    <a:pt x="487" y="10101"/>
                  </a:lnTo>
                  <a:lnTo>
                    <a:pt x="487" y="10004"/>
                  </a:lnTo>
                  <a:close/>
                  <a:moveTo>
                    <a:pt x="2235" y="0"/>
                  </a:moveTo>
                  <a:lnTo>
                    <a:pt x="2138" y="97"/>
                  </a:lnTo>
                  <a:lnTo>
                    <a:pt x="2041" y="194"/>
                  </a:lnTo>
                  <a:lnTo>
                    <a:pt x="2041" y="1166"/>
                  </a:lnTo>
                  <a:lnTo>
                    <a:pt x="2138" y="1263"/>
                  </a:lnTo>
                  <a:lnTo>
                    <a:pt x="2235" y="1360"/>
                  </a:lnTo>
                  <a:lnTo>
                    <a:pt x="2332" y="1360"/>
                  </a:lnTo>
                  <a:lnTo>
                    <a:pt x="2429" y="1263"/>
                  </a:lnTo>
                  <a:lnTo>
                    <a:pt x="2429" y="1166"/>
                  </a:lnTo>
                  <a:lnTo>
                    <a:pt x="2429" y="389"/>
                  </a:lnTo>
                  <a:lnTo>
                    <a:pt x="3109" y="389"/>
                  </a:lnTo>
                  <a:lnTo>
                    <a:pt x="3109" y="9616"/>
                  </a:lnTo>
                  <a:lnTo>
                    <a:pt x="2429" y="9616"/>
                  </a:lnTo>
                  <a:lnTo>
                    <a:pt x="2429" y="2137"/>
                  </a:lnTo>
                  <a:lnTo>
                    <a:pt x="2429" y="1943"/>
                  </a:lnTo>
                  <a:lnTo>
                    <a:pt x="2235" y="1845"/>
                  </a:lnTo>
                  <a:lnTo>
                    <a:pt x="2138" y="1943"/>
                  </a:lnTo>
                  <a:lnTo>
                    <a:pt x="2041" y="2040"/>
                  </a:lnTo>
                  <a:lnTo>
                    <a:pt x="2041" y="9616"/>
                  </a:lnTo>
                  <a:lnTo>
                    <a:pt x="487" y="9616"/>
                  </a:lnTo>
                  <a:lnTo>
                    <a:pt x="292" y="9713"/>
                  </a:lnTo>
                  <a:lnTo>
                    <a:pt x="195" y="9810"/>
                  </a:lnTo>
                  <a:lnTo>
                    <a:pt x="98" y="10004"/>
                  </a:lnTo>
                  <a:lnTo>
                    <a:pt x="1" y="10198"/>
                  </a:lnTo>
                  <a:lnTo>
                    <a:pt x="1" y="10393"/>
                  </a:lnTo>
                  <a:lnTo>
                    <a:pt x="98" y="10587"/>
                  </a:lnTo>
                  <a:lnTo>
                    <a:pt x="195" y="10781"/>
                  </a:lnTo>
                  <a:lnTo>
                    <a:pt x="292" y="10878"/>
                  </a:lnTo>
                  <a:lnTo>
                    <a:pt x="487" y="10975"/>
                  </a:lnTo>
                  <a:lnTo>
                    <a:pt x="778" y="10975"/>
                  </a:lnTo>
                  <a:lnTo>
                    <a:pt x="1458" y="13209"/>
                  </a:lnTo>
                  <a:lnTo>
                    <a:pt x="1555" y="13404"/>
                  </a:lnTo>
                  <a:lnTo>
                    <a:pt x="1749" y="13598"/>
                  </a:lnTo>
                  <a:lnTo>
                    <a:pt x="2041" y="13792"/>
                  </a:lnTo>
                  <a:lnTo>
                    <a:pt x="10394" y="13792"/>
                  </a:lnTo>
                  <a:lnTo>
                    <a:pt x="10685" y="13598"/>
                  </a:lnTo>
                  <a:lnTo>
                    <a:pt x="10879" y="13404"/>
                  </a:lnTo>
                  <a:lnTo>
                    <a:pt x="10976" y="13209"/>
                  </a:lnTo>
                  <a:lnTo>
                    <a:pt x="11559" y="10975"/>
                  </a:lnTo>
                  <a:lnTo>
                    <a:pt x="11850" y="10975"/>
                  </a:lnTo>
                  <a:lnTo>
                    <a:pt x="12045" y="10878"/>
                  </a:lnTo>
                  <a:lnTo>
                    <a:pt x="12239" y="10781"/>
                  </a:lnTo>
                  <a:lnTo>
                    <a:pt x="12336" y="10587"/>
                  </a:lnTo>
                  <a:lnTo>
                    <a:pt x="12336" y="10393"/>
                  </a:lnTo>
                  <a:lnTo>
                    <a:pt x="12336" y="10198"/>
                  </a:lnTo>
                  <a:lnTo>
                    <a:pt x="12336" y="10004"/>
                  </a:lnTo>
                  <a:lnTo>
                    <a:pt x="12239" y="9810"/>
                  </a:lnTo>
                  <a:lnTo>
                    <a:pt x="12045" y="9713"/>
                  </a:lnTo>
                  <a:lnTo>
                    <a:pt x="11850" y="9616"/>
                  </a:lnTo>
                  <a:lnTo>
                    <a:pt x="10879" y="9616"/>
                  </a:lnTo>
                  <a:lnTo>
                    <a:pt x="10005" y="9227"/>
                  </a:lnTo>
                  <a:lnTo>
                    <a:pt x="9325" y="9033"/>
                  </a:lnTo>
                  <a:lnTo>
                    <a:pt x="8548" y="8839"/>
                  </a:lnTo>
                  <a:lnTo>
                    <a:pt x="8548" y="7576"/>
                  </a:lnTo>
                  <a:lnTo>
                    <a:pt x="9617" y="7576"/>
                  </a:lnTo>
                  <a:lnTo>
                    <a:pt x="10005" y="7382"/>
                  </a:lnTo>
                  <a:lnTo>
                    <a:pt x="10296" y="7090"/>
                  </a:lnTo>
                  <a:lnTo>
                    <a:pt x="10491" y="6799"/>
                  </a:lnTo>
                  <a:lnTo>
                    <a:pt x="10685" y="6313"/>
                  </a:lnTo>
                  <a:lnTo>
                    <a:pt x="10879" y="5828"/>
                  </a:lnTo>
                  <a:lnTo>
                    <a:pt x="10879" y="5633"/>
                  </a:lnTo>
                  <a:lnTo>
                    <a:pt x="10782" y="5536"/>
                  </a:lnTo>
                  <a:lnTo>
                    <a:pt x="10491" y="5536"/>
                  </a:lnTo>
                  <a:lnTo>
                    <a:pt x="10199" y="5633"/>
                  </a:lnTo>
                  <a:lnTo>
                    <a:pt x="9034" y="5633"/>
                  </a:lnTo>
                  <a:lnTo>
                    <a:pt x="8645" y="5925"/>
                  </a:lnTo>
                  <a:lnTo>
                    <a:pt x="8548" y="5925"/>
                  </a:lnTo>
                  <a:lnTo>
                    <a:pt x="8548" y="5536"/>
                  </a:lnTo>
                  <a:lnTo>
                    <a:pt x="8548" y="4856"/>
                  </a:lnTo>
                  <a:lnTo>
                    <a:pt x="8451" y="4662"/>
                  </a:lnTo>
                  <a:lnTo>
                    <a:pt x="8354" y="4371"/>
                  </a:lnTo>
                  <a:lnTo>
                    <a:pt x="8160" y="4176"/>
                  </a:lnTo>
                  <a:lnTo>
                    <a:pt x="7868" y="4079"/>
                  </a:lnTo>
                  <a:lnTo>
                    <a:pt x="7577" y="3982"/>
                  </a:lnTo>
                  <a:lnTo>
                    <a:pt x="7188" y="3982"/>
                  </a:lnTo>
                  <a:lnTo>
                    <a:pt x="6411" y="4079"/>
                  </a:lnTo>
                  <a:lnTo>
                    <a:pt x="5829" y="4079"/>
                  </a:lnTo>
                  <a:lnTo>
                    <a:pt x="5829" y="4176"/>
                  </a:lnTo>
                  <a:lnTo>
                    <a:pt x="5829" y="4371"/>
                  </a:lnTo>
                  <a:lnTo>
                    <a:pt x="6023" y="4954"/>
                  </a:lnTo>
                  <a:lnTo>
                    <a:pt x="6314" y="5342"/>
                  </a:lnTo>
                  <a:lnTo>
                    <a:pt x="6606" y="5731"/>
                  </a:lnTo>
                  <a:lnTo>
                    <a:pt x="6994" y="5925"/>
                  </a:lnTo>
                  <a:lnTo>
                    <a:pt x="7285" y="6022"/>
                  </a:lnTo>
                  <a:lnTo>
                    <a:pt x="7577" y="6022"/>
                  </a:lnTo>
                  <a:lnTo>
                    <a:pt x="8160" y="5828"/>
                  </a:lnTo>
                  <a:lnTo>
                    <a:pt x="8160" y="8839"/>
                  </a:lnTo>
                  <a:lnTo>
                    <a:pt x="7480" y="8936"/>
                  </a:lnTo>
                  <a:lnTo>
                    <a:pt x="6897" y="9130"/>
                  </a:lnTo>
                  <a:lnTo>
                    <a:pt x="6314" y="9324"/>
                  </a:lnTo>
                  <a:lnTo>
                    <a:pt x="5829" y="9616"/>
                  </a:lnTo>
                  <a:lnTo>
                    <a:pt x="5246" y="9616"/>
                  </a:lnTo>
                  <a:lnTo>
                    <a:pt x="5246" y="389"/>
                  </a:lnTo>
                  <a:lnTo>
                    <a:pt x="5149" y="97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65"/>
            <p:cNvSpPr/>
            <p:nvPr/>
          </p:nvSpPr>
          <p:spPr>
            <a:xfrm>
              <a:off x="4815127" y="1344148"/>
              <a:ext cx="332266" cy="371480"/>
            </a:xfrm>
            <a:custGeom>
              <a:rect b="b" l="l" r="r" t="t"/>
              <a:pathLst>
                <a:path extrusionOk="0" fill="none" h="13793" w="12337">
                  <a:moveTo>
                    <a:pt x="11850" y="9616"/>
                  </a:moveTo>
                  <a:lnTo>
                    <a:pt x="10879" y="9616"/>
                  </a:lnTo>
                  <a:lnTo>
                    <a:pt x="10879" y="9616"/>
                  </a:lnTo>
                  <a:lnTo>
                    <a:pt x="10005" y="9227"/>
                  </a:lnTo>
                  <a:lnTo>
                    <a:pt x="9325" y="9033"/>
                  </a:lnTo>
                  <a:lnTo>
                    <a:pt x="8548" y="8839"/>
                  </a:lnTo>
                  <a:lnTo>
                    <a:pt x="8548" y="7576"/>
                  </a:lnTo>
                  <a:lnTo>
                    <a:pt x="8548" y="7576"/>
                  </a:lnTo>
                  <a:lnTo>
                    <a:pt x="8937" y="7576"/>
                  </a:lnTo>
                  <a:lnTo>
                    <a:pt x="9325" y="7576"/>
                  </a:lnTo>
                  <a:lnTo>
                    <a:pt x="9617" y="7576"/>
                  </a:lnTo>
                  <a:lnTo>
                    <a:pt x="10005" y="7382"/>
                  </a:lnTo>
                  <a:lnTo>
                    <a:pt x="10296" y="7090"/>
                  </a:lnTo>
                  <a:lnTo>
                    <a:pt x="10491" y="6799"/>
                  </a:lnTo>
                  <a:lnTo>
                    <a:pt x="10685" y="6313"/>
                  </a:lnTo>
                  <a:lnTo>
                    <a:pt x="10879" y="5828"/>
                  </a:lnTo>
                  <a:lnTo>
                    <a:pt x="10879" y="5828"/>
                  </a:lnTo>
                  <a:lnTo>
                    <a:pt x="10879" y="5633"/>
                  </a:lnTo>
                  <a:lnTo>
                    <a:pt x="10782" y="5536"/>
                  </a:lnTo>
                  <a:lnTo>
                    <a:pt x="10782" y="5536"/>
                  </a:lnTo>
                  <a:lnTo>
                    <a:pt x="10685" y="5536"/>
                  </a:lnTo>
                  <a:lnTo>
                    <a:pt x="10491" y="5536"/>
                  </a:lnTo>
                  <a:lnTo>
                    <a:pt x="10491" y="5536"/>
                  </a:lnTo>
                  <a:lnTo>
                    <a:pt x="10199" y="5633"/>
                  </a:lnTo>
                  <a:lnTo>
                    <a:pt x="9422" y="5633"/>
                  </a:lnTo>
                  <a:lnTo>
                    <a:pt x="9422" y="5633"/>
                  </a:lnTo>
                  <a:lnTo>
                    <a:pt x="9034" y="5633"/>
                  </a:lnTo>
                  <a:lnTo>
                    <a:pt x="8645" y="5925"/>
                  </a:lnTo>
                  <a:lnTo>
                    <a:pt x="8645" y="5925"/>
                  </a:lnTo>
                  <a:lnTo>
                    <a:pt x="8548" y="5925"/>
                  </a:lnTo>
                  <a:lnTo>
                    <a:pt x="8548" y="5536"/>
                  </a:lnTo>
                  <a:lnTo>
                    <a:pt x="8548" y="5536"/>
                  </a:lnTo>
                  <a:lnTo>
                    <a:pt x="8548" y="4856"/>
                  </a:lnTo>
                  <a:lnTo>
                    <a:pt x="8451" y="4662"/>
                  </a:lnTo>
                  <a:lnTo>
                    <a:pt x="8354" y="4371"/>
                  </a:lnTo>
                  <a:lnTo>
                    <a:pt x="8160" y="4176"/>
                  </a:lnTo>
                  <a:lnTo>
                    <a:pt x="7868" y="4079"/>
                  </a:lnTo>
                  <a:lnTo>
                    <a:pt x="7577" y="3982"/>
                  </a:lnTo>
                  <a:lnTo>
                    <a:pt x="7188" y="3982"/>
                  </a:lnTo>
                  <a:lnTo>
                    <a:pt x="7188" y="3982"/>
                  </a:lnTo>
                  <a:lnTo>
                    <a:pt x="6411" y="4079"/>
                  </a:lnTo>
                  <a:lnTo>
                    <a:pt x="6120" y="4079"/>
                  </a:lnTo>
                  <a:lnTo>
                    <a:pt x="6120" y="4079"/>
                  </a:lnTo>
                  <a:lnTo>
                    <a:pt x="6023" y="4079"/>
                  </a:lnTo>
                  <a:lnTo>
                    <a:pt x="5829" y="4079"/>
                  </a:lnTo>
                  <a:lnTo>
                    <a:pt x="5829" y="4079"/>
                  </a:lnTo>
                  <a:lnTo>
                    <a:pt x="5829" y="4176"/>
                  </a:lnTo>
                  <a:lnTo>
                    <a:pt x="5829" y="4371"/>
                  </a:lnTo>
                  <a:lnTo>
                    <a:pt x="5829" y="4371"/>
                  </a:lnTo>
                  <a:lnTo>
                    <a:pt x="6023" y="4954"/>
                  </a:lnTo>
                  <a:lnTo>
                    <a:pt x="6314" y="5342"/>
                  </a:lnTo>
                  <a:lnTo>
                    <a:pt x="6606" y="5731"/>
                  </a:lnTo>
                  <a:lnTo>
                    <a:pt x="6994" y="5925"/>
                  </a:lnTo>
                  <a:lnTo>
                    <a:pt x="6994" y="5925"/>
                  </a:lnTo>
                  <a:lnTo>
                    <a:pt x="7285" y="6022"/>
                  </a:lnTo>
                  <a:lnTo>
                    <a:pt x="7577" y="6022"/>
                  </a:lnTo>
                  <a:lnTo>
                    <a:pt x="8160" y="5828"/>
                  </a:lnTo>
                  <a:lnTo>
                    <a:pt x="8160" y="5828"/>
                  </a:lnTo>
                  <a:lnTo>
                    <a:pt x="8160" y="8839"/>
                  </a:lnTo>
                  <a:lnTo>
                    <a:pt x="8160" y="8839"/>
                  </a:lnTo>
                  <a:lnTo>
                    <a:pt x="7480" y="8936"/>
                  </a:lnTo>
                  <a:lnTo>
                    <a:pt x="6897" y="9130"/>
                  </a:lnTo>
                  <a:lnTo>
                    <a:pt x="6314" y="9324"/>
                  </a:lnTo>
                  <a:lnTo>
                    <a:pt x="5829" y="9616"/>
                  </a:lnTo>
                  <a:lnTo>
                    <a:pt x="5246" y="9616"/>
                  </a:lnTo>
                  <a:lnTo>
                    <a:pt x="5246" y="389"/>
                  </a:lnTo>
                  <a:lnTo>
                    <a:pt x="5246" y="389"/>
                  </a:lnTo>
                  <a:lnTo>
                    <a:pt x="5149" y="97"/>
                  </a:lnTo>
                  <a:lnTo>
                    <a:pt x="4954" y="0"/>
                  </a:lnTo>
                  <a:lnTo>
                    <a:pt x="2235" y="0"/>
                  </a:lnTo>
                  <a:lnTo>
                    <a:pt x="2235" y="0"/>
                  </a:lnTo>
                  <a:lnTo>
                    <a:pt x="2138" y="97"/>
                  </a:lnTo>
                  <a:lnTo>
                    <a:pt x="2041" y="194"/>
                  </a:lnTo>
                  <a:lnTo>
                    <a:pt x="2041" y="1166"/>
                  </a:lnTo>
                  <a:lnTo>
                    <a:pt x="2041" y="1166"/>
                  </a:lnTo>
                  <a:lnTo>
                    <a:pt x="2138" y="1263"/>
                  </a:lnTo>
                  <a:lnTo>
                    <a:pt x="2138" y="1263"/>
                  </a:lnTo>
                  <a:lnTo>
                    <a:pt x="2235" y="1360"/>
                  </a:lnTo>
                  <a:lnTo>
                    <a:pt x="2332" y="1360"/>
                  </a:lnTo>
                  <a:lnTo>
                    <a:pt x="2429" y="1263"/>
                  </a:lnTo>
                  <a:lnTo>
                    <a:pt x="2429" y="1166"/>
                  </a:lnTo>
                  <a:lnTo>
                    <a:pt x="2429" y="389"/>
                  </a:lnTo>
                  <a:lnTo>
                    <a:pt x="3109" y="389"/>
                  </a:lnTo>
                  <a:lnTo>
                    <a:pt x="3109" y="9616"/>
                  </a:lnTo>
                  <a:lnTo>
                    <a:pt x="2429" y="9616"/>
                  </a:lnTo>
                  <a:lnTo>
                    <a:pt x="2429" y="2137"/>
                  </a:lnTo>
                  <a:lnTo>
                    <a:pt x="2429" y="2137"/>
                  </a:lnTo>
                  <a:lnTo>
                    <a:pt x="2429" y="1943"/>
                  </a:lnTo>
                  <a:lnTo>
                    <a:pt x="2235" y="1845"/>
                  </a:lnTo>
                  <a:lnTo>
                    <a:pt x="2235" y="1845"/>
                  </a:lnTo>
                  <a:lnTo>
                    <a:pt x="2138" y="1943"/>
                  </a:lnTo>
                  <a:lnTo>
                    <a:pt x="2041" y="2040"/>
                  </a:lnTo>
                  <a:lnTo>
                    <a:pt x="2041" y="9616"/>
                  </a:lnTo>
                  <a:lnTo>
                    <a:pt x="487" y="9616"/>
                  </a:lnTo>
                  <a:lnTo>
                    <a:pt x="487" y="9616"/>
                  </a:lnTo>
                  <a:lnTo>
                    <a:pt x="292" y="9713"/>
                  </a:lnTo>
                  <a:lnTo>
                    <a:pt x="195" y="9810"/>
                  </a:lnTo>
                  <a:lnTo>
                    <a:pt x="98" y="10004"/>
                  </a:lnTo>
                  <a:lnTo>
                    <a:pt x="1" y="10198"/>
                  </a:lnTo>
                  <a:lnTo>
                    <a:pt x="1" y="10393"/>
                  </a:lnTo>
                  <a:lnTo>
                    <a:pt x="1" y="10393"/>
                  </a:lnTo>
                  <a:lnTo>
                    <a:pt x="98" y="10587"/>
                  </a:lnTo>
                  <a:lnTo>
                    <a:pt x="195" y="10781"/>
                  </a:lnTo>
                  <a:lnTo>
                    <a:pt x="292" y="10878"/>
                  </a:lnTo>
                  <a:lnTo>
                    <a:pt x="487" y="10975"/>
                  </a:lnTo>
                  <a:lnTo>
                    <a:pt x="778" y="10975"/>
                  </a:lnTo>
                  <a:lnTo>
                    <a:pt x="1458" y="13209"/>
                  </a:lnTo>
                  <a:lnTo>
                    <a:pt x="1458" y="13209"/>
                  </a:lnTo>
                  <a:lnTo>
                    <a:pt x="1555" y="13404"/>
                  </a:lnTo>
                  <a:lnTo>
                    <a:pt x="1749" y="13598"/>
                  </a:lnTo>
                  <a:lnTo>
                    <a:pt x="2041" y="13792"/>
                  </a:lnTo>
                  <a:lnTo>
                    <a:pt x="2332" y="13792"/>
                  </a:lnTo>
                  <a:lnTo>
                    <a:pt x="10102" y="13792"/>
                  </a:lnTo>
                  <a:lnTo>
                    <a:pt x="10102" y="13792"/>
                  </a:lnTo>
                  <a:lnTo>
                    <a:pt x="10394" y="13792"/>
                  </a:lnTo>
                  <a:lnTo>
                    <a:pt x="10685" y="13598"/>
                  </a:lnTo>
                  <a:lnTo>
                    <a:pt x="10879" y="13404"/>
                  </a:lnTo>
                  <a:lnTo>
                    <a:pt x="10976" y="13209"/>
                  </a:lnTo>
                  <a:lnTo>
                    <a:pt x="11559" y="10975"/>
                  </a:lnTo>
                  <a:lnTo>
                    <a:pt x="11850" y="10975"/>
                  </a:lnTo>
                  <a:lnTo>
                    <a:pt x="11850" y="10975"/>
                  </a:lnTo>
                  <a:lnTo>
                    <a:pt x="12045" y="10878"/>
                  </a:lnTo>
                  <a:lnTo>
                    <a:pt x="12239" y="10781"/>
                  </a:lnTo>
                  <a:lnTo>
                    <a:pt x="12336" y="10587"/>
                  </a:lnTo>
                  <a:lnTo>
                    <a:pt x="12336" y="10393"/>
                  </a:lnTo>
                  <a:lnTo>
                    <a:pt x="12336" y="10198"/>
                  </a:lnTo>
                  <a:lnTo>
                    <a:pt x="12336" y="10198"/>
                  </a:lnTo>
                  <a:lnTo>
                    <a:pt x="12336" y="10004"/>
                  </a:lnTo>
                  <a:lnTo>
                    <a:pt x="12239" y="9810"/>
                  </a:lnTo>
                  <a:lnTo>
                    <a:pt x="12045" y="9713"/>
                  </a:lnTo>
                  <a:lnTo>
                    <a:pt x="11850" y="9616"/>
                  </a:lnTo>
                  <a:lnTo>
                    <a:pt x="11850" y="961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65"/>
            <p:cNvSpPr/>
            <p:nvPr/>
          </p:nvSpPr>
          <p:spPr>
            <a:xfrm>
              <a:off x="5045346" y="1506308"/>
              <a:ext cx="49717" cy="31430"/>
            </a:xfrm>
            <a:custGeom>
              <a:rect b="b" l="l" r="r" t="t"/>
              <a:pathLst>
                <a:path extrusionOk="0" fill="none" h="1167" w="1846">
                  <a:moveTo>
                    <a:pt x="0" y="1069"/>
                  </a:moveTo>
                  <a:lnTo>
                    <a:pt x="0" y="1069"/>
                  </a:lnTo>
                  <a:lnTo>
                    <a:pt x="97" y="584"/>
                  </a:lnTo>
                  <a:lnTo>
                    <a:pt x="194" y="389"/>
                  </a:lnTo>
                  <a:lnTo>
                    <a:pt x="389" y="195"/>
                  </a:lnTo>
                  <a:lnTo>
                    <a:pt x="389" y="195"/>
                  </a:lnTo>
                  <a:lnTo>
                    <a:pt x="583" y="1"/>
                  </a:lnTo>
                  <a:lnTo>
                    <a:pt x="874" y="1"/>
                  </a:lnTo>
                  <a:lnTo>
                    <a:pt x="874" y="1"/>
                  </a:lnTo>
                  <a:lnTo>
                    <a:pt x="1457" y="1"/>
                  </a:lnTo>
                  <a:lnTo>
                    <a:pt x="1846" y="1"/>
                  </a:lnTo>
                  <a:lnTo>
                    <a:pt x="1846" y="1"/>
                  </a:lnTo>
                  <a:lnTo>
                    <a:pt x="1748" y="389"/>
                  </a:lnTo>
                  <a:lnTo>
                    <a:pt x="1554" y="681"/>
                  </a:lnTo>
                  <a:lnTo>
                    <a:pt x="1360" y="875"/>
                  </a:lnTo>
                  <a:lnTo>
                    <a:pt x="1069" y="1069"/>
                  </a:lnTo>
                  <a:lnTo>
                    <a:pt x="1069" y="1069"/>
                  </a:lnTo>
                  <a:lnTo>
                    <a:pt x="777" y="1166"/>
                  </a:lnTo>
                  <a:lnTo>
                    <a:pt x="486" y="1166"/>
                  </a:lnTo>
                  <a:lnTo>
                    <a:pt x="0" y="1069"/>
                  </a:lnTo>
                  <a:lnTo>
                    <a:pt x="0" y="106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65"/>
            <p:cNvSpPr/>
            <p:nvPr/>
          </p:nvSpPr>
          <p:spPr>
            <a:xfrm>
              <a:off x="4985179" y="1464455"/>
              <a:ext cx="49717" cy="28818"/>
            </a:xfrm>
            <a:custGeom>
              <a:rect b="b" l="l" r="r" t="t"/>
              <a:pathLst>
                <a:path extrusionOk="0" fill="none" h="1070" w="1846">
                  <a:moveTo>
                    <a:pt x="874" y="1069"/>
                  </a:moveTo>
                  <a:lnTo>
                    <a:pt x="874" y="1069"/>
                  </a:lnTo>
                  <a:lnTo>
                    <a:pt x="583" y="875"/>
                  </a:lnTo>
                  <a:lnTo>
                    <a:pt x="292" y="681"/>
                  </a:lnTo>
                  <a:lnTo>
                    <a:pt x="97" y="389"/>
                  </a:lnTo>
                  <a:lnTo>
                    <a:pt x="0" y="1"/>
                  </a:lnTo>
                  <a:lnTo>
                    <a:pt x="0" y="1"/>
                  </a:lnTo>
                  <a:lnTo>
                    <a:pt x="874" y="1"/>
                  </a:lnTo>
                  <a:lnTo>
                    <a:pt x="874" y="1"/>
                  </a:lnTo>
                  <a:lnTo>
                    <a:pt x="1360" y="1"/>
                  </a:lnTo>
                  <a:lnTo>
                    <a:pt x="1651" y="195"/>
                  </a:lnTo>
                  <a:lnTo>
                    <a:pt x="1846" y="487"/>
                  </a:lnTo>
                  <a:lnTo>
                    <a:pt x="1846" y="972"/>
                  </a:lnTo>
                  <a:lnTo>
                    <a:pt x="1846" y="972"/>
                  </a:lnTo>
                  <a:lnTo>
                    <a:pt x="1457" y="1069"/>
                  </a:lnTo>
                  <a:lnTo>
                    <a:pt x="1166" y="1069"/>
                  </a:lnTo>
                  <a:lnTo>
                    <a:pt x="874" y="1069"/>
                  </a:lnTo>
                  <a:lnTo>
                    <a:pt x="874" y="106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65"/>
            <p:cNvSpPr/>
            <p:nvPr/>
          </p:nvSpPr>
          <p:spPr>
            <a:xfrm>
              <a:off x="4993017" y="1592654"/>
              <a:ext cx="94210" cy="10477"/>
            </a:xfrm>
            <a:custGeom>
              <a:rect b="b" l="l" r="r" t="t"/>
              <a:pathLst>
                <a:path extrusionOk="0" fill="none" h="389" w="3498">
                  <a:moveTo>
                    <a:pt x="1749" y="0"/>
                  </a:moveTo>
                  <a:lnTo>
                    <a:pt x="1749" y="0"/>
                  </a:lnTo>
                  <a:lnTo>
                    <a:pt x="2623" y="97"/>
                  </a:lnTo>
                  <a:lnTo>
                    <a:pt x="3497" y="389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875" y="97"/>
                  </a:lnTo>
                  <a:lnTo>
                    <a:pt x="1749" y="0"/>
                  </a:lnTo>
                  <a:lnTo>
                    <a:pt x="1749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65"/>
            <p:cNvSpPr/>
            <p:nvPr/>
          </p:nvSpPr>
          <p:spPr>
            <a:xfrm>
              <a:off x="4909310" y="1354598"/>
              <a:ext cx="36655" cy="248533"/>
            </a:xfrm>
            <a:custGeom>
              <a:rect b="b" l="l" r="r" t="t"/>
              <a:pathLst>
                <a:path extrusionOk="0" fill="none" h="9228" w="1361">
                  <a:moveTo>
                    <a:pt x="0" y="1"/>
                  </a:moveTo>
                  <a:lnTo>
                    <a:pt x="1360" y="1"/>
                  </a:lnTo>
                  <a:lnTo>
                    <a:pt x="1360" y="1069"/>
                  </a:lnTo>
                  <a:lnTo>
                    <a:pt x="1069" y="1069"/>
                  </a:lnTo>
                  <a:lnTo>
                    <a:pt x="1069" y="1069"/>
                  </a:lnTo>
                  <a:lnTo>
                    <a:pt x="875" y="1069"/>
                  </a:lnTo>
                  <a:lnTo>
                    <a:pt x="875" y="1263"/>
                  </a:lnTo>
                  <a:lnTo>
                    <a:pt x="875" y="1263"/>
                  </a:lnTo>
                  <a:lnTo>
                    <a:pt x="875" y="1360"/>
                  </a:lnTo>
                  <a:lnTo>
                    <a:pt x="1069" y="1457"/>
                  </a:lnTo>
                  <a:lnTo>
                    <a:pt x="1360" y="1457"/>
                  </a:lnTo>
                  <a:lnTo>
                    <a:pt x="1360" y="2817"/>
                  </a:lnTo>
                  <a:lnTo>
                    <a:pt x="1069" y="2817"/>
                  </a:lnTo>
                  <a:lnTo>
                    <a:pt x="1069" y="2817"/>
                  </a:lnTo>
                  <a:lnTo>
                    <a:pt x="972" y="2914"/>
                  </a:lnTo>
                  <a:lnTo>
                    <a:pt x="875" y="3011"/>
                  </a:lnTo>
                  <a:lnTo>
                    <a:pt x="875" y="3011"/>
                  </a:lnTo>
                  <a:lnTo>
                    <a:pt x="972" y="3109"/>
                  </a:lnTo>
                  <a:lnTo>
                    <a:pt x="1069" y="3206"/>
                  </a:lnTo>
                  <a:lnTo>
                    <a:pt x="1360" y="3206"/>
                  </a:lnTo>
                  <a:lnTo>
                    <a:pt x="1360" y="4566"/>
                  </a:lnTo>
                  <a:lnTo>
                    <a:pt x="1069" y="4566"/>
                  </a:lnTo>
                  <a:lnTo>
                    <a:pt x="1069" y="4566"/>
                  </a:lnTo>
                  <a:lnTo>
                    <a:pt x="972" y="4663"/>
                  </a:lnTo>
                  <a:lnTo>
                    <a:pt x="875" y="4760"/>
                  </a:lnTo>
                  <a:lnTo>
                    <a:pt x="875" y="4760"/>
                  </a:lnTo>
                  <a:lnTo>
                    <a:pt x="972" y="4954"/>
                  </a:lnTo>
                  <a:lnTo>
                    <a:pt x="1069" y="4954"/>
                  </a:lnTo>
                  <a:lnTo>
                    <a:pt x="1360" y="4954"/>
                  </a:lnTo>
                  <a:lnTo>
                    <a:pt x="1360" y="6314"/>
                  </a:lnTo>
                  <a:lnTo>
                    <a:pt x="1069" y="6314"/>
                  </a:lnTo>
                  <a:lnTo>
                    <a:pt x="1069" y="6314"/>
                  </a:lnTo>
                  <a:lnTo>
                    <a:pt x="972" y="6411"/>
                  </a:lnTo>
                  <a:lnTo>
                    <a:pt x="875" y="6508"/>
                  </a:lnTo>
                  <a:lnTo>
                    <a:pt x="875" y="6508"/>
                  </a:lnTo>
                  <a:lnTo>
                    <a:pt x="972" y="6702"/>
                  </a:lnTo>
                  <a:lnTo>
                    <a:pt x="1069" y="6702"/>
                  </a:lnTo>
                  <a:lnTo>
                    <a:pt x="1360" y="6702"/>
                  </a:lnTo>
                  <a:lnTo>
                    <a:pt x="1360" y="8159"/>
                  </a:lnTo>
                  <a:lnTo>
                    <a:pt x="1069" y="8159"/>
                  </a:lnTo>
                  <a:lnTo>
                    <a:pt x="1069" y="8159"/>
                  </a:lnTo>
                  <a:lnTo>
                    <a:pt x="875" y="8159"/>
                  </a:lnTo>
                  <a:lnTo>
                    <a:pt x="875" y="8256"/>
                  </a:lnTo>
                  <a:lnTo>
                    <a:pt x="875" y="8256"/>
                  </a:lnTo>
                  <a:lnTo>
                    <a:pt x="875" y="8451"/>
                  </a:lnTo>
                  <a:lnTo>
                    <a:pt x="1069" y="8548"/>
                  </a:lnTo>
                  <a:lnTo>
                    <a:pt x="1360" y="8548"/>
                  </a:lnTo>
                  <a:lnTo>
                    <a:pt x="1360" y="9228"/>
                  </a:lnTo>
                  <a:lnTo>
                    <a:pt x="0" y="9228"/>
                  </a:ln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65"/>
            <p:cNvSpPr/>
            <p:nvPr/>
          </p:nvSpPr>
          <p:spPr>
            <a:xfrm>
              <a:off x="4825604" y="1613581"/>
              <a:ext cx="311313" cy="91570"/>
            </a:xfrm>
            <a:custGeom>
              <a:rect b="b" l="l" r="r" t="t"/>
              <a:pathLst>
                <a:path extrusionOk="0" fill="none" h="3400" w="11559">
                  <a:moveTo>
                    <a:pt x="11559" y="389"/>
                  </a:moveTo>
                  <a:lnTo>
                    <a:pt x="11559" y="389"/>
                  </a:lnTo>
                  <a:lnTo>
                    <a:pt x="11559" y="486"/>
                  </a:lnTo>
                  <a:lnTo>
                    <a:pt x="11461" y="583"/>
                  </a:lnTo>
                  <a:lnTo>
                    <a:pt x="8159" y="583"/>
                  </a:lnTo>
                  <a:lnTo>
                    <a:pt x="8159" y="583"/>
                  </a:lnTo>
                  <a:lnTo>
                    <a:pt x="7965" y="583"/>
                  </a:lnTo>
                  <a:lnTo>
                    <a:pt x="7868" y="777"/>
                  </a:lnTo>
                  <a:lnTo>
                    <a:pt x="7868" y="777"/>
                  </a:lnTo>
                  <a:lnTo>
                    <a:pt x="7965" y="874"/>
                  </a:lnTo>
                  <a:lnTo>
                    <a:pt x="8062" y="971"/>
                  </a:lnTo>
                  <a:lnTo>
                    <a:pt x="10782" y="971"/>
                  </a:lnTo>
                  <a:lnTo>
                    <a:pt x="10199" y="3108"/>
                  </a:lnTo>
                  <a:lnTo>
                    <a:pt x="10199" y="3108"/>
                  </a:lnTo>
                  <a:lnTo>
                    <a:pt x="10005" y="3302"/>
                  </a:lnTo>
                  <a:lnTo>
                    <a:pt x="9713" y="3400"/>
                  </a:lnTo>
                  <a:lnTo>
                    <a:pt x="1846" y="3400"/>
                  </a:lnTo>
                  <a:lnTo>
                    <a:pt x="1846" y="3400"/>
                  </a:lnTo>
                  <a:lnTo>
                    <a:pt x="1554" y="3302"/>
                  </a:lnTo>
                  <a:lnTo>
                    <a:pt x="1360" y="3108"/>
                  </a:lnTo>
                  <a:lnTo>
                    <a:pt x="777" y="971"/>
                  </a:lnTo>
                  <a:lnTo>
                    <a:pt x="7188" y="971"/>
                  </a:lnTo>
                  <a:lnTo>
                    <a:pt x="7188" y="971"/>
                  </a:lnTo>
                  <a:lnTo>
                    <a:pt x="7285" y="874"/>
                  </a:lnTo>
                  <a:lnTo>
                    <a:pt x="7382" y="777"/>
                  </a:lnTo>
                  <a:lnTo>
                    <a:pt x="7382" y="777"/>
                  </a:lnTo>
                  <a:lnTo>
                    <a:pt x="7285" y="583"/>
                  </a:lnTo>
                  <a:lnTo>
                    <a:pt x="7188" y="583"/>
                  </a:lnTo>
                  <a:lnTo>
                    <a:pt x="98" y="583"/>
                  </a:lnTo>
                  <a:lnTo>
                    <a:pt x="98" y="583"/>
                  </a:lnTo>
                  <a:lnTo>
                    <a:pt x="98" y="486"/>
                  </a:lnTo>
                  <a:lnTo>
                    <a:pt x="0" y="389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98" y="97"/>
                  </a:lnTo>
                  <a:lnTo>
                    <a:pt x="98" y="0"/>
                  </a:lnTo>
                  <a:lnTo>
                    <a:pt x="11461" y="0"/>
                  </a:lnTo>
                  <a:lnTo>
                    <a:pt x="11461" y="0"/>
                  </a:lnTo>
                  <a:lnTo>
                    <a:pt x="11559" y="97"/>
                  </a:lnTo>
                  <a:lnTo>
                    <a:pt x="11559" y="194"/>
                  </a:lnTo>
                  <a:lnTo>
                    <a:pt x="11559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65"/>
            <p:cNvSpPr/>
            <p:nvPr/>
          </p:nvSpPr>
          <p:spPr>
            <a:xfrm>
              <a:off x="5136890" y="1624030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" name="Google Shape;590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6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Flowchart</a:t>
            </a:r>
            <a:endParaRPr/>
          </a:p>
        </p:txBody>
      </p:sp>
      <p:pic>
        <p:nvPicPr>
          <p:cNvPr id="596" name="Google Shape;59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925" y="976400"/>
            <a:ext cx="5230155" cy="39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325" y="182500"/>
            <a:ext cx="6153050" cy="4464101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7"/>
          <p:cNvSpPr txBox="1"/>
          <p:nvPr>
            <p:ph idx="2" type="title"/>
          </p:nvPr>
        </p:nvSpPr>
        <p:spPr>
          <a:xfrm>
            <a:off x="322800" y="182500"/>
            <a:ext cx="769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Playfair Display"/>
                <a:ea typeface="Playfair Display"/>
                <a:cs typeface="Playfair Display"/>
                <a:sym typeface="Playfair Display"/>
              </a:rPr>
              <a:t>Results</a:t>
            </a:r>
            <a:endParaRPr b="1" sz="2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04" name="Google Shape;60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0984" y="182500"/>
            <a:ext cx="6111741" cy="44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8"/>
          <p:cNvSpPr txBox="1"/>
          <p:nvPr>
            <p:ph idx="2" type="body"/>
          </p:nvPr>
        </p:nvSpPr>
        <p:spPr>
          <a:xfrm>
            <a:off x="723975" y="1006625"/>
            <a:ext cx="4401600" cy="35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trained EfficientNET CNN will be deployed and integrated into hardware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Developed sprayer will be calibrated before installation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Real-time image acquisition, processing, and delay time will be calculated to accurately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Extensive lab and field evaluations will be performed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Other herbicides and fungicides applications will be explored</a:t>
            </a:r>
            <a:endParaRPr/>
          </a:p>
        </p:txBody>
      </p:sp>
      <p:sp>
        <p:nvSpPr>
          <p:cNvPr id="611" name="Google Shape;611;p68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 </a:t>
            </a:r>
            <a:endParaRPr/>
          </a:p>
        </p:txBody>
      </p:sp>
      <p:pic>
        <p:nvPicPr>
          <p:cNvPr id="612" name="Google Shape;612;p68"/>
          <p:cNvPicPr preferRelativeResize="0"/>
          <p:nvPr/>
        </p:nvPicPr>
        <p:blipFill rotWithShape="1">
          <a:blip r:embed="rId3">
            <a:alphaModFix amt="70000"/>
          </a:blip>
          <a:srcRect b="0" l="12128" r="29251" t="0"/>
          <a:stretch/>
        </p:blipFill>
        <p:spPr>
          <a:xfrm>
            <a:off x="5969276" y="1748201"/>
            <a:ext cx="2985480" cy="3395299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8"/>
          <p:cNvSpPr/>
          <p:nvPr/>
        </p:nvSpPr>
        <p:spPr>
          <a:xfrm rot="10800000">
            <a:off x="7092600" y="1519225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68"/>
          <p:cNvSpPr/>
          <p:nvPr/>
        </p:nvSpPr>
        <p:spPr>
          <a:xfrm rot="5400000">
            <a:off x="4790500" y="37552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9"/>
          <p:cNvSpPr txBox="1"/>
          <p:nvPr>
            <p:ph type="title"/>
          </p:nvPr>
        </p:nvSpPr>
        <p:spPr>
          <a:xfrm>
            <a:off x="281550" y="794700"/>
            <a:ext cx="6903300" cy="8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Reference</a:t>
            </a:r>
            <a:endParaRPr sz="3600"/>
          </a:p>
        </p:txBody>
      </p:sp>
      <p:sp>
        <p:nvSpPr>
          <p:cNvPr id="621" name="Google Shape;62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2" name="Google Shape;622;p69"/>
          <p:cNvSpPr txBox="1"/>
          <p:nvPr/>
        </p:nvSpPr>
        <p:spPr>
          <a:xfrm>
            <a:off x="423925" y="1643500"/>
            <a:ext cx="835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[1] Afzaal, H., Farooque, A.A., Schumann, A.W., Hussain, N., McKenzie-Gopsill, A., Esau, T., Abbas, F. and Acharya, B., 2021. Detection of a potato disease (early blight) using artificial intelligence. Remote Sensing, 13(3), p.411.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ustainable Agriculture Project Propos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4F7DA"/>
      </a:lt2>
      <a:accent1>
        <a:srgbClr val="B4BD6E"/>
      </a:accent1>
      <a:accent2>
        <a:srgbClr val="63753C"/>
      </a:accent2>
      <a:accent3>
        <a:srgbClr val="324A00"/>
      </a:accent3>
      <a:accent4>
        <a:srgbClr val="B45400"/>
      </a:accent4>
      <a:accent5>
        <a:srgbClr val="8C4303"/>
      </a:accent5>
      <a:accent6>
        <a:srgbClr val="EEFF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